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comments/modernComment_10E_CC5CC973.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Lst>
  <p:notesMasterIdLst>
    <p:notesMasterId r:id="rId104"/>
  </p:notesMasterIdLst>
  <p:sldIdLst>
    <p:sldId id="371" r:id="rId2"/>
    <p:sldId id="370" r:id="rId3"/>
    <p:sldId id="268" r:id="rId4"/>
    <p:sldId id="264" r:id="rId5"/>
    <p:sldId id="266" r:id="rId6"/>
    <p:sldId id="289" r:id="rId7"/>
    <p:sldId id="292" r:id="rId8"/>
    <p:sldId id="376" r:id="rId9"/>
    <p:sldId id="379" r:id="rId10"/>
    <p:sldId id="344" r:id="rId11"/>
    <p:sldId id="291" r:id="rId12"/>
    <p:sldId id="294" r:id="rId13"/>
    <p:sldId id="341" r:id="rId14"/>
    <p:sldId id="302" r:id="rId15"/>
    <p:sldId id="304" r:id="rId16"/>
    <p:sldId id="297" r:id="rId17"/>
    <p:sldId id="308" r:id="rId18"/>
    <p:sldId id="311" r:id="rId19"/>
    <p:sldId id="303" r:id="rId20"/>
    <p:sldId id="310" r:id="rId21"/>
    <p:sldId id="312" r:id="rId22"/>
    <p:sldId id="296" r:id="rId23"/>
    <p:sldId id="309" r:id="rId24"/>
    <p:sldId id="318" r:id="rId25"/>
    <p:sldId id="313" r:id="rId26"/>
    <p:sldId id="317" r:id="rId27"/>
    <p:sldId id="315" r:id="rId28"/>
    <p:sldId id="322" r:id="rId29"/>
    <p:sldId id="321" r:id="rId30"/>
    <p:sldId id="299" r:id="rId31"/>
    <p:sldId id="300" r:id="rId32"/>
    <p:sldId id="301" r:id="rId33"/>
    <p:sldId id="298" r:id="rId34"/>
    <p:sldId id="324" r:id="rId35"/>
    <p:sldId id="314" r:id="rId36"/>
    <p:sldId id="307" r:id="rId37"/>
    <p:sldId id="305" r:id="rId38"/>
    <p:sldId id="306" r:id="rId39"/>
    <p:sldId id="325" r:id="rId40"/>
    <p:sldId id="319" r:id="rId41"/>
    <p:sldId id="323" r:id="rId42"/>
    <p:sldId id="320" r:id="rId43"/>
    <p:sldId id="329" r:id="rId44"/>
    <p:sldId id="328" r:id="rId45"/>
    <p:sldId id="326" r:id="rId46"/>
    <p:sldId id="331" r:id="rId47"/>
    <p:sldId id="330" r:id="rId48"/>
    <p:sldId id="333" r:id="rId49"/>
    <p:sldId id="257" r:id="rId50"/>
    <p:sldId id="259" r:id="rId51"/>
    <p:sldId id="380" r:id="rId52"/>
    <p:sldId id="260" r:id="rId53"/>
    <p:sldId id="265" r:id="rId54"/>
    <p:sldId id="334" r:id="rId55"/>
    <p:sldId id="278" r:id="rId56"/>
    <p:sldId id="267" r:id="rId57"/>
    <p:sldId id="373" r:id="rId58"/>
    <p:sldId id="338" r:id="rId59"/>
    <p:sldId id="339" r:id="rId60"/>
    <p:sldId id="270" r:id="rId61"/>
    <p:sldId id="258" r:id="rId62"/>
    <p:sldId id="362" r:id="rId63"/>
    <p:sldId id="275" r:id="rId64"/>
    <p:sldId id="377" r:id="rId65"/>
    <p:sldId id="280" r:id="rId66"/>
    <p:sldId id="274" r:id="rId67"/>
    <p:sldId id="279" r:id="rId68"/>
    <p:sldId id="281" r:id="rId69"/>
    <p:sldId id="368" r:id="rId70"/>
    <p:sldId id="364" r:id="rId71"/>
    <p:sldId id="276" r:id="rId72"/>
    <p:sldId id="367" r:id="rId73"/>
    <p:sldId id="273" r:id="rId74"/>
    <p:sldId id="282" r:id="rId75"/>
    <p:sldId id="283" r:id="rId76"/>
    <p:sldId id="269" r:id="rId77"/>
    <p:sldId id="271" r:id="rId78"/>
    <p:sldId id="381" r:id="rId79"/>
    <p:sldId id="284" r:id="rId80"/>
    <p:sldId id="285" r:id="rId81"/>
    <p:sldId id="286" r:id="rId82"/>
    <p:sldId id="288" r:id="rId83"/>
    <p:sldId id="287" r:id="rId84"/>
    <p:sldId id="342" r:id="rId85"/>
    <p:sldId id="340" r:id="rId86"/>
    <p:sldId id="295" r:id="rId87"/>
    <p:sldId id="343" r:id="rId88"/>
    <p:sldId id="374" r:id="rId89"/>
    <p:sldId id="345" r:id="rId90"/>
    <p:sldId id="346" r:id="rId91"/>
    <p:sldId id="350" r:id="rId92"/>
    <p:sldId id="351" r:id="rId93"/>
    <p:sldId id="347" r:id="rId94"/>
    <p:sldId id="353" r:id="rId95"/>
    <p:sldId id="349" r:id="rId96"/>
    <p:sldId id="352" r:id="rId97"/>
    <p:sldId id="359" r:id="rId98"/>
    <p:sldId id="348" r:id="rId99"/>
    <p:sldId id="357" r:id="rId100"/>
    <p:sldId id="361" r:id="rId101"/>
    <p:sldId id="354" r:id="rId102"/>
    <p:sldId id="355"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6E034F-24B4-74D4-7551-FABC3B0DAD9C}" name="Peter Bernerfalk" initials="PB" userId="ad5f3664ea9d7c1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68FB3-02D5-4B26-B7FA-2AA96738FF4A}" v="527" dt="2025-02-09T21:15:53.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4" autoAdjust="0"/>
    <p:restoredTop sz="94660"/>
  </p:normalViewPr>
  <p:slideViewPr>
    <p:cSldViewPr snapToGrid="0">
      <p:cViewPr varScale="1">
        <p:scale>
          <a:sx n="151" d="100"/>
          <a:sy n="151" d="100"/>
        </p:scale>
        <p:origin x="306"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6/11/relationships/changesInfo" Target="changesInfos/changesInfo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Bernerfalk" userId="ad5f3664ea9d7c11" providerId="LiveId" clId="{7D768FB3-02D5-4B26-B7FA-2AA96738FF4A}"/>
    <pc:docChg chg="undo custSel addSld delSld modSld sldOrd">
      <pc:chgData name="Peter Bernerfalk" userId="ad5f3664ea9d7c11" providerId="LiveId" clId="{7D768FB3-02D5-4B26-B7FA-2AA96738FF4A}" dt="2025-02-09T21:15:53.343" v="10843"/>
      <pc:docMkLst>
        <pc:docMk/>
      </pc:docMkLst>
      <pc:sldChg chg="modSp mod modTransition modNotesTx">
        <pc:chgData name="Peter Bernerfalk" userId="ad5f3664ea9d7c11" providerId="LiveId" clId="{7D768FB3-02D5-4B26-B7FA-2AA96738FF4A}" dt="2025-02-09T13:03:57.709" v="8738" actId="20577"/>
        <pc:sldMkLst>
          <pc:docMk/>
          <pc:sldMk cId="1546367079" sldId="257"/>
        </pc:sldMkLst>
        <pc:spChg chg="mod">
          <ac:chgData name="Peter Bernerfalk" userId="ad5f3664ea9d7c11" providerId="LiveId" clId="{7D768FB3-02D5-4B26-B7FA-2AA96738FF4A}" dt="2025-02-02T16:53:40.522" v="2013" actId="27636"/>
          <ac:spMkLst>
            <pc:docMk/>
            <pc:sldMk cId="1546367079" sldId="257"/>
            <ac:spMk id="2" creationId="{860EEA54-0387-CBC0-8AF7-2F636CC82F66}"/>
          </ac:spMkLst>
        </pc:spChg>
      </pc:sldChg>
      <pc:sldChg chg="ord">
        <pc:chgData name="Peter Bernerfalk" userId="ad5f3664ea9d7c11" providerId="LiveId" clId="{7D768FB3-02D5-4B26-B7FA-2AA96738FF4A}" dt="2025-02-01T14:32:48.534" v="71"/>
        <pc:sldMkLst>
          <pc:docMk/>
          <pc:sldMk cId="526140723" sldId="258"/>
        </pc:sldMkLst>
      </pc:sldChg>
      <pc:sldChg chg="modSp modTransition modNotesTx">
        <pc:chgData name="Peter Bernerfalk" userId="ad5f3664ea9d7c11" providerId="LiveId" clId="{7D768FB3-02D5-4B26-B7FA-2AA96738FF4A}" dt="2025-02-09T20:15:22.684" v="10160" actId="20577"/>
        <pc:sldMkLst>
          <pc:docMk/>
          <pc:sldMk cId="4064261115" sldId="259"/>
        </pc:sldMkLst>
        <pc:spChg chg="mod">
          <ac:chgData name="Peter Bernerfalk" userId="ad5f3664ea9d7c11" providerId="LiveId" clId="{7D768FB3-02D5-4B26-B7FA-2AA96738FF4A}" dt="2025-02-02T17:03:49.674" v="2026"/>
          <ac:spMkLst>
            <pc:docMk/>
            <pc:sldMk cId="4064261115" sldId="259"/>
            <ac:spMk id="2" creationId="{056C6F1B-21D4-AD5A-DD45-939188E9C359}"/>
          </ac:spMkLst>
        </pc:spChg>
        <pc:spChg chg="mod">
          <ac:chgData name="Peter Bernerfalk" userId="ad5f3664ea9d7c11" providerId="LiveId" clId="{7D768FB3-02D5-4B26-B7FA-2AA96738FF4A}" dt="2025-02-02T17:03:49.674" v="2026"/>
          <ac:spMkLst>
            <pc:docMk/>
            <pc:sldMk cId="4064261115" sldId="259"/>
            <ac:spMk id="3" creationId="{FADF27C7-5AA2-FC5F-114D-DCD3988404B4}"/>
          </ac:spMkLst>
        </pc:spChg>
      </pc:sldChg>
      <pc:sldChg chg="ord modTransition modAnim modNotesTx">
        <pc:chgData name="Peter Bernerfalk" userId="ad5f3664ea9d7c11" providerId="LiveId" clId="{7D768FB3-02D5-4B26-B7FA-2AA96738FF4A}" dt="2025-02-07T13:10:11.795" v="3603" actId="20577"/>
        <pc:sldMkLst>
          <pc:docMk/>
          <pc:sldMk cId="1686281703" sldId="264"/>
        </pc:sldMkLst>
      </pc:sldChg>
      <pc:sldChg chg="addSp delSp modSp mod ord modTransition modAnim modNotesTx">
        <pc:chgData name="Peter Bernerfalk" userId="ad5f3664ea9d7c11" providerId="LiveId" clId="{7D768FB3-02D5-4B26-B7FA-2AA96738FF4A}" dt="2025-02-08T13:14:31.063" v="5694" actId="20577"/>
        <pc:sldMkLst>
          <pc:docMk/>
          <pc:sldMk cId="731182714" sldId="266"/>
        </pc:sldMkLst>
        <pc:picChg chg="mod">
          <ac:chgData name="Peter Bernerfalk" userId="ad5f3664ea9d7c11" providerId="LiveId" clId="{7D768FB3-02D5-4B26-B7FA-2AA96738FF4A}" dt="2025-02-05T15:21:07.684" v="2895" actId="1076"/>
          <ac:picMkLst>
            <pc:docMk/>
            <pc:sldMk cId="731182714" sldId="266"/>
            <ac:picMk id="5" creationId="{7E4F114B-A74F-17AB-F651-942FB89869FC}"/>
          </ac:picMkLst>
        </pc:picChg>
        <pc:inkChg chg="add">
          <ac:chgData name="Peter Bernerfalk" userId="ad5f3664ea9d7c11" providerId="LiveId" clId="{7D768FB3-02D5-4B26-B7FA-2AA96738FF4A}" dt="2025-02-05T15:21:50.018" v="2899"/>
          <ac:inkMkLst>
            <pc:docMk/>
            <pc:sldMk cId="731182714" sldId="266"/>
            <ac:inkMk id="24" creationId="{5A4338AF-8675-0881-AC7F-80D2BDA94309}"/>
          </ac:inkMkLst>
        </pc:inkChg>
        <pc:cxnChg chg="add mod">
          <ac:chgData name="Peter Bernerfalk" userId="ad5f3664ea9d7c11" providerId="LiveId" clId="{7D768FB3-02D5-4B26-B7FA-2AA96738FF4A}" dt="2025-02-05T15:17:23.295" v="2882" actId="692"/>
          <ac:cxnSpMkLst>
            <pc:docMk/>
            <pc:sldMk cId="731182714" sldId="266"/>
            <ac:cxnSpMk id="3" creationId="{5DAF3D86-B5E1-33D8-A305-F57C52DEE1DB}"/>
          </ac:cxnSpMkLst>
        </pc:cxnChg>
        <pc:cxnChg chg="add mod">
          <ac:chgData name="Peter Bernerfalk" userId="ad5f3664ea9d7c11" providerId="LiveId" clId="{7D768FB3-02D5-4B26-B7FA-2AA96738FF4A}" dt="2025-02-05T15:18:27.983" v="2886" actId="692"/>
          <ac:cxnSpMkLst>
            <pc:docMk/>
            <pc:sldMk cId="731182714" sldId="266"/>
            <ac:cxnSpMk id="6" creationId="{A1660241-E9FB-A267-EDF6-EAE4AA366AF2}"/>
          </ac:cxnSpMkLst>
        </pc:cxnChg>
        <pc:cxnChg chg="add mod">
          <ac:chgData name="Peter Bernerfalk" userId="ad5f3664ea9d7c11" providerId="LiveId" clId="{7D768FB3-02D5-4B26-B7FA-2AA96738FF4A}" dt="2025-02-05T15:18:55.021" v="2888" actId="692"/>
          <ac:cxnSpMkLst>
            <pc:docMk/>
            <pc:sldMk cId="731182714" sldId="266"/>
            <ac:cxnSpMk id="10" creationId="{BB7EF397-FD5A-C84C-9614-66F99245C5E3}"/>
          </ac:cxnSpMkLst>
        </pc:cxnChg>
        <pc:cxnChg chg="add mod">
          <ac:chgData name="Peter Bernerfalk" userId="ad5f3664ea9d7c11" providerId="LiveId" clId="{7D768FB3-02D5-4B26-B7FA-2AA96738FF4A}" dt="2025-02-05T15:19:16.845" v="2890" actId="692"/>
          <ac:cxnSpMkLst>
            <pc:docMk/>
            <pc:sldMk cId="731182714" sldId="266"/>
            <ac:cxnSpMk id="13" creationId="{CBB6F90E-E455-6DF3-B6E9-1E8DC80DD9C0}"/>
          </ac:cxnSpMkLst>
        </pc:cxnChg>
        <pc:cxnChg chg="add mod">
          <ac:chgData name="Peter Bernerfalk" userId="ad5f3664ea9d7c11" providerId="LiveId" clId="{7D768FB3-02D5-4B26-B7FA-2AA96738FF4A}" dt="2025-02-05T15:19:46.605" v="2892" actId="692"/>
          <ac:cxnSpMkLst>
            <pc:docMk/>
            <pc:sldMk cId="731182714" sldId="266"/>
            <ac:cxnSpMk id="15" creationId="{9AC2FDC9-0AB7-8630-4417-572DCBD0CC1C}"/>
          </ac:cxnSpMkLst>
        </pc:cxnChg>
        <pc:cxnChg chg="add mod">
          <ac:chgData name="Peter Bernerfalk" userId="ad5f3664ea9d7c11" providerId="LiveId" clId="{7D768FB3-02D5-4B26-B7FA-2AA96738FF4A}" dt="2025-02-05T15:20:48.796" v="2894" actId="692"/>
          <ac:cxnSpMkLst>
            <pc:docMk/>
            <pc:sldMk cId="731182714" sldId="266"/>
            <ac:cxnSpMk id="17" creationId="{154A7615-6E26-8DAD-7FB8-A8D187A5A15F}"/>
          </ac:cxnSpMkLst>
        </pc:cxnChg>
        <pc:cxnChg chg="add mod">
          <ac:chgData name="Peter Bernerfalk" userId="ad5f3664ea9d7c11" providerId="LiveId" clId="{7D768FB3-02D5-4B26-B7FA-2AA96738FF4A}" dt="2025-02-05T15:21:21.662" v="2897" actId="692"/>
          <ac:cxnSpMkLst>
            <pc:docMk/>
            <pc:sldMk cId="731182714" sldId="266"/>
            <ac:cxnSpMk id="20" creationId="{64C8F9C1-7691-1B99-879F-1B2E25DAFD03}"/>
          </ac:cxnSpMkLst>
        </pc:cxnChg>
      </pc:sldChg>
      <pc:sldChg chg="addSp delSp modSp mod ord modTransition modAnim">
        <pc:chgData name="Peter Bernerfalk" userId="ad5f3664ea9d7c11" providerId="LiveId" clId="{7D768FB3-02D5-4B26-B7FA-2AA96738FF4A}" dt="2025-02-05T16:05:30.491" v="2996" actId="692"/>
        <pc:sldMkLst>
          <pc:docMk/>
          <pc:sldMk cId="2324427341" sldId="267"/>
        </pc:sldMkLst>
        <pc:inkChg chg="add">
          <ac:chgData name="Peter Bernerfalk" userId="ad5f3664ea9d7c11" providerId="LiveId" clId="{7D768FB3-02D5-4B26-B7FA-2AA96738FF4A}" dt="2025-02-05T15:56:20.460" v="2968" actId="9405"/>
          <ac:inkMkLst>
            <pc:docMk/>
            <pc:sldMk cId="2324427341" sldId="267"/>
            <ac:inkMk id="2" creationId="{95DB93CD-B984-1247-E71B-0DE1528FCF27}"/>
          </ac:inkMkLst>
        </pc:inkChg>
        <pc:inkChg chg="add">
          <ac:chgData name="Peter Bernerfalk" userId="ad5f3664ea9d7c11" providerId="LiveId" clId="{7D768FB3-02D5-4B26-B7FA-2AA96738FF4A}" dt="2025-02-05T15:56:25.081" v="2969" actId="9405"/>
          <ac:inkMkLst>
            <pc:docMk/>
            <pc:sldMk cId="2324427341" sldId="267"/>
            <ac:inkMk id="4" creationId="{46AF2584-7842-99E6-E009-2947E89951F2}"/>
          </ac:inkMkLst>
        </pc:inkChg>
        <pc:inkChg chg="add mod">
          <ac:chgData name="Peter Bernerfalk" userId="ad5f3664ea9d7c11" providerId="LiveId" clId="{7D768FB3-02D5-4B26-B7FA-2AA96738FF4A}" dt="2025-02-05T15:58:01.394" v="2992"/>
          <ac:inkMkLst>
            <pc:docMk/>
            <pc:sldMk cId="2324427341" sldId="267"/>
            <ac:inkMk id="8" creationId="{57352C7D-2150-8397-9BE2-4089A9206A42}"/>
          </ac:inkMkLst>
        </pc:inkChg>
        <pc:inkChg chg="add">
          <ac:chgData name="Peter Bernerfalk" userId="ad5f3664ea9d7c11" providerId="LiveId" clId="{7D768FB3-02D5-4B26-B7FA-2AA96738FF4A}" dt="2025-02-05T15:56:44.791" v="2973" actId="9405"/>
          <ac:inkMkLst>
            <pc:docMk/>
            <pc:sldMk cId="2324427341" sldId="267"/>
            <ac:inkMk id="10" creationId="{452AA53D-B4C7-2100-14CB-2D9843A58D7F}"/>
          </ac:inkMkLst>
        </pc:inkChg>
        <pc:inkChg chg="add">
          <ac:chgData name="Peter Bernerfalk" userId="ad5f3664ea9d7c11" providerId="LiveId" clId="{7D768FB3-02D5-4B26-B7FA-2AA96738FF4A}" dt="2025-02-05T15:58:18.241" v="2993" actId="9405"/>
          <ac:inkMkLst>
            <pc:docMk/>
            <pc:sldMk cId="2324427341" sldId="267"/>
            <ac:inkMk id="21" creationId="{BAEA151B-5C72-4EAD-4E13-CE0688463425}"/>
          </ac:inkMkLst>
        </pc:inkChg>
        <pc:inkChg chg="add">
          <ac:chgData name="Peter Bernerfalk" userId="ad5f3664ea9d7c11" providerId="LiveId" clId="{7D768FB3-02D5-4B26-B7FA-2AA96738FF4A}" dt="2025-02-05T15:58:34.686" v="2994" actId="9405"/>
          <ac:inkMkLst>
            <pc:docMk/>
            <pc:sldMk cId="2324427341" sldId="267"/>
            <ac:inkMk id="22" creationId="{1BC32C99-A387-8A78-19E5-75F7DC2CF446}"/>
          </ac:inkMkLst>
        </pc:inkChg>
        <pc:inkChg chg="add">
          <ac:chgData name="Peter Bernerfalk" userId="ad5f3664ea9d7c11" providerId="LiveId" clId="{7D768FB3-02D5-4B26-B7FA-2AA96738FF4A}" dt="2025-02-05T15:58:46.195" v="2995" actId="9405"/>
          <ac:inkMkLst>
            <pc:docMk/>
            <pc:sldMk cId="2324427341" sldId="267"/>
            <ac:inkMk id="23" creationId="{3923010B-1F31-EC28-EC5B-F0203EBDDC2C}"/>
          </ac:inkMkLst>
        </pc:inkChg>
        <pc:cxnChg chg="mod">
          <ac:chgData name="Peter Bernerfalk" userId="ad5f3664ea9d7c11" providerId="LiveId" clId="{7D768FB3-02D5-4B26-B7FA-2AA96738FF4A}" dt="2025-02-05T16:05:30.491" v="2996" actId="692"/>
          <ac:cxnSpMkLst>
            <pc:docMk/>
            <pc:sldMk cId="2324427341" sldId="267"/>
            <ac:cxnSpMk id="5" creationId="{C2A65F31-D274-5F73-25AB-037C5D75FFBC}"/>
          </ac:cxnSpMkLst>
        </pc:cxnChg>
      </pc:sldChg>
      <pc:sldChg chg="addSp delSp modSp mod modTransition modAnim modNotesTx">
        <pc:chgData name="Peter Bernerfalk" userId="ad5f3664ea9d7c11" providerId="LiveId" clId="{7D768FB3-02D5-4B26-B7FA-2AA96738FF4A}" dt="2025-02-09T11:15:30.031" v="8172" actId="20577"/>
        <pc:sldMkLst>
          <pc:docMk/>
          <pc:sldMk cId="885702372" sldId="268"/>
        </pc:sldMkLst>
        <pc:inkChg chg="add mod">
          <ac:chgData name="Peter Bernerfalk" userId="ad5f3664ea9d7c11" providerId="LiveId" clId="{7D768FB3-02D5-4B26-B7FA-2AA96738FF4A}" dt="2025-02-01T12:09:16.679" v="35" actId="1076"/>
          <ac:inkMkLst>
            <pc:docMk/>
            <pc:sldMk cId="885702372" sldId="268"/>
            <ac:inkMk id="17" creationId="{6116548F-A2EA-FD2E-C606-0BDD071311BF}"/>
          </ac:inkMkLst>
        </pc:inkChg>
      </pc:sldChg>
      <pc:sldChg chg="ord">
        <pc:chgData name="Peter Bernerfalk" userId="ad5f3664ea9d7c11" providerId="LiveId" clId="{7D768FB3-02D5-4B26-B7FA-2AA96738FF4A}" dt="2025-02-01T14:32:48.534" v="71"/>
        <pc:sldMkLst>
          <pc:docMk/>
          <pc:sldMk cId="3428632947" sldId="270"/>
        </pc:sldMkLst>
      </pc:sldChg>
      <pc:sldChg chg="modSp del modTransition modAnim">
        <pc:chgData name="Peter Bernerfalk" userId="ad5f3664ea9d7c11" providerId="LiveId" clId="{7D768FB3-02D5-4B26-B7FA-2AA96738FF4A}" dt="2025-02-02T11:05:08.818" v="707" actId="2696"/>
        <pc:sldMkLst>
          <pc:docMk/>
          <pc:sldMk cId="2830220907" sldId="272"/>
        </pc:sldMkLst>
      </pc:sldChg>
      <pc:sldChg chg="ord">
        <pc:chgData name="Peter Bernerfalk" userId="ad5f3664ea9d7c11" providerId="LiveId" clId="{7D768FB3-02D5-4B26-B7FA-2AA96738FF4A}" dt="2025-02-01T16:36:13.743" v="117"/>
        <pc:sldMkLst>
          <pc:docMk/>
          <pc:sldMk cId="3227021966" sldId="273"/>
        </pc:sldMkLst>
      </pc:sldChg>
      <pc:sldChg chg="ord">
        <pc:chgData name="Peter Bernerfalk" userId="ad5f3664ea9d7c11" providerId="LiveId" clId="{7D768FB3-02D5-4B26-B7FA-2AA96738FF4A}" dt="2025-02-01T14:33:18.842" v="75"/>
        <pc:sldMkLst>
          <pc:docMk/>
          <pc:sldMk cId="1978889992" sldId="275"/>
        </pc:sldMkLst>
      </pc:sldChg>
      <pc:sldChg chg="ord">
        <pc:chgData name="Peter Bernerfalk" userId="ad5f3664ea9d7c11" providerId="LiveId" clId="{7D768FB3-02D5-4B26-B7FA-2AA96738FF4A}" dt="2025-02-01T16:35:24.639" v="113"/>
        <pc:sldMkLst>
          <pc:docMk/>
          <pc:sldMk cId="1376947978" sldId="276"/>
        </pc:sldMkLst>
      </pc:sldChg>
      <pc:sldChg chg="addSp delSp modSp mod modTransition">
        <pc:chgData name="Peter Bernerfalk" userId="ad5f3664ea9d7c11" providerId="LiveId" clId="{7D768FB3-02D5-4B26-B7FA-2AA96738FF4A}" dt="2025-02-09T16:49:46.914" v="9709"/>
        <pc:sldMkLst>
          <pc:docMk/>
          <pc:sldMk cId="3378662034" sldId="278"/>
        </pc:sldMkLst>
        <pc:spChg chg="mod">
          <ac:chgData name="Peter Bernerfalk" userId="ad5f3664ea9d7c11" providerId="LiveId" clId="{7D768FB3-02D5-4B26-B7FA-2AA96738FF4A}" dt="2025-02-03T13:34:00.773" v="2308" actId="1076"/>
          <ac:spMkLst>
            <pc:docMk/>
            <pc:sldMk cId="3378662034" sldId="278"/>
            <ac:spMk id="2" creationId="{6C348B71-9BF7-231E-7C4D-5CA684C285D1}"/>
          </ac:spMkLst>
        </pc:spChg>
        <pc:picChg chg="add mod">
          <ac:chgData name="Peter Bernerfalk" userId="ad5f3664ea9d7c11" providerId="LiveId" clId="{7D768FB3-02D5-4B26-B7FA-2AA96738FF4A}" dt="2025-02-03T13:39:05.829" v="2325" actId="1076"/>
          <ac:picMkLst>
            <pc:docMk/>
            <pc:sldMk cId="3378662034" sldId="278"/>
            <ac:picMk id="9" creationId="{97E376F7-04AC-6706-55F1-97EF547901EC}"/>
          </ac:picMkLst>
        </pc:picChg>
      </pc:sldChg>
      <pc:sldChg chg="ord">
        <pc:chgData name="Peter Bernerfalk" userId="ad5f3664ea9d7c11" providerId="LiveId" clId="{7D768FB3-02D5-4B26-B7FA-2AA96738FF4A}" dt="2025-02-01T16:34:31.497" v="109"/>
        <pc:sldMkLst>
          <pc:docMk/>
          <pc:sldMk cId="1244430490" sldId="279"/>
        </pc:sldMkLst>
      </pc:sldChg>
      <pc:sldChg chg="ord">
        <pc:chgData name="Peter Bernerfalk" userId="ad5f3664ea9d7c11" providerId="LiveId" clId="{7D768FB3-02D5-4B26-B7FA-2AA96738FF4A}" dt="2025-02-01T16:35:02.351" v="111"/>
        <pc:sldMkLst>
          <pc:docMk/>
          <pc:sldMk cId="2039559427" sldId="281"/>
        </pc:sldMkLst>
      </pc:sldChg>
      <pc:sldChg chg="mod ord modShow">
        <pc:chgData name="Peter Bernerfalk" userId="ad5f3664ea9d7c11" providerId="LiveId" clId="{7D768FB3-02D5-4B26-B7FA-2AA96738FF4A}" dt="2025-02-01T16:44:48.562" v="127" actId="729"/>
        <pc:sldMkLst>
          <pc:docMk/>
          <pc:sldMk cId="3764168161" sldId="282"/>
        </pc:sldMkLst>
      </pc:sldChg>
      <pc:sldChg chg="ord">
        <pc:chgData name="Peter Bernerfalk" userId="ad5f3664ea9d7c11" providerId="LiveId" clId="{7D768FB3-02D5-4B26-B7FA-2AA96738FF4A}" dt="2025-02-01T16:37:11.935" v="123"/>
        <pc:sldMkLst>
          <pc:docMk/>
          <pc:sldMk cId="3121689830" sldId="283"/>
        </pc:sldMkLst>
      </pc:sldChg>
      <pc:sldChg chg="ord">
        <pc:chgData name="Peter Bernerfalk" userId="ad5f3664ea9d7c11" providerId="LiveId" clId="{7D768FB3-02D5-4B26-B7FA-2AA96738FF4A}" dt="2025-02-01T16:37:56.018" v="125"/>
        <pc:sldMkLst>
          <pc:docMk/>
          <pc:sldMk cId="1021174869" sldId="286"/>
        </pc:sldMkLst>
      </pc:sldChg>
      <pc:sldChg chg="modTransition">
        <pc:chgData name="Peter Bernerfalk" userId="ad5f3664ea9d7c11" providerId="LiveId" clId="{7D768FB3-02D5-4B26-B7FA-2AA96738FF4A}" dt="2025-02-07T14:42:48.805" v="4104"/>
        <pc:sldMkLst>
          <pc:docMk/>
          <pc:sldMk cId="3027066141" sldId="287"/>
        </pc:sldMkLst>
      </pc:sldChg>
      <pc:sldChg chg="mod modShow">
        <pc:chgData name="Peter Bernerfalk" userId="ad5f3664ea9d7c11" providerId="LiveId" clId="{7D768FB3-02D5-4B26-B7FA-2AA96738FF4A}" dt="2025-02-01T14:35:16.242" v="76" actId="729"/>
        <pc:sldMkLst>
          <pc:docMk/>
          <pc:sldMk cId="3309502674" sldId="288"/>
        </pc:sldMkLst>
      </pc:sldChg>
      <pc:sldChg chg="addSp delSp modSp mod modTransition modNotesTx">
        <pc:chgData name="Peter Bernerfalk" userId="ad5f3664ea9d7c11" providerId="LiveId" clId="{7D768FB3-02D5-4B26-B7FA-2AA96738FF4A}" dt="2025-02-08T13:34:48.581" v="5899" actId="20577"/>
        <pc:sldMkLst>
          <pc:docMk/>
          <pc:sldMk cId="151486760" sldId="289"/>
        </pc:sldMkLst>
        <pc:spChg chg="mod">
          <ac:chgData name="Peter Bernerfalk" userId="ad5f3664ea9d7c11" providerId="LiveId" clId="{7D768FB3-02D5-4B26-B7FA-2AA96738FF4A}" dt="2025-02-03T14:57:13.840" v="2352" actId="1076"/>
          <ac:spMkLst>
            <pc:docMk/>
            <pc:sldMk cId="151486760" sldId="289"/>
            <ac:spMk id="2" creationId="{92C655BA-5692-8BA7-EB48-9CE472677CD9}"/>
          </ac:spMkLst>
        </pc:spChg>
        <pc:picChg chg="add mod">
          <ac:chgData name="Peter Bernerfalk" userId="ad5f3664ea9d7c11" providerId="LiveId" clId="{7D768FB3-02D5-4B26-B7FA-2AA96738FF4A}" dt="2025-02-07T12:39:08.416" v="3219" actId="1076"/>
          <ac:picMkLst>
            <pc:docMk/>
            <pc:sldMk cId="151486760" sldId="289"/>
            <ac:picMk id="13" creationId="{BF15D885-006A-1E86-4C84-1891321FF39C}"/>
          </ac:picMkLst>
        </pc:picChg>
      </pc:sldChg>
      <pc:sldChg chg="del">
        <pc:chgData name="Peter Bernerfalk" userId="ad5f3664ea9d7c11" providerId="LiveId" clId="{7D768FB3-02D5-4B26-B7FA-2AA96738FF4A}" dt="2025-02-01T12:53:05.151" v="47" actId="2696"/>
        <pc:sldMkLst>
          <pc:docMk/>
          <pc:sldMk cId="382577745" sldId="290"/>
        </pc:sldMkLst>
      </pc:sldChg>
      <pc:sldChg chg="modSp mod modTransition">
        <pc:chgData name="Peter Bernerfalk" userId="ad5f3664ea9d7c11" providerId="LiveId" clId="{7D768FB3-02D5-4B26-B7FA-2AA96738FF4A}" dt="2025-02-03T15:02:49.095" v="2379" actId="14100"/>
        <pc:sldMkLst>
          <pc:docMk/>
          <pc:sldMk cId="3665304427" sldId="291"/>
        </pc:sldMkLst>
        <pc:picChg chg="mod">
          <ac:chgData name="Peter Bernerfalk" userId="ad5f3664ea9d7c11" providerId="LiveId" clId="{7D768FB3-02D5-4B26-B7FA-2AA96738FF4A}" dt="2025-02-03T15:02:49.095" v="2379" actId="14100"/>
          <ac:picMkLst>
            <pc:docMk/>
            <pc:sldMk cId="3665304427" sldId="291"/>
            <ac:picMk id="5" creationId="{E6C2448A-48D9-88D0-9FBA-9F78475EDB6B}"/>
          </ac:picMkLst>
        </pc:picChg>
      </pc:sldChg>
      <pc:sldChg chg="modSp mod ord modTransition modNotesTx">
        <pc:chgData name="Peter Bernerfalk" userId="ad5f3664ea9d7c11" providerId="LiveId" clId="{7D768FB3-02D5-4B26-B7FA-2AA96738FF4A}" dt="2025-02-07T13:04:11.971" v="3518" actId="20577"/>
        <pc:sldMkLst>
          <pc:docMk/>
          <pc:sldMk cId="1094093944" sldId="292"/>
        </pc:sldMkLst>
        <pc:picChg chg="mod">
          <ac:chgData name="Peter Bernerfalk" userId="ad5f3664ea9d7c11" providerId="LiveId" clId="{7D768FB3-02D5-4B26-B7FA-2AA96738FF4A}" dt="2025-02-03T15:02:24.992" v="2377" actId="14100"/>
          <ac:picMkLst>
            <pc:docMk/>
            <pc:sldMk cId="1094093944" sldId="292"/>
            <ac:picMk id="3" creationId="{B9B31791-A490-AEB4-7ECA-E1112FF1ECB0}"/>
          </ac:picMkLst>
        </pc:picChg>
      </pc:sldChg>
      <pc:sldChg chg="del">
        <pc:chgData name="Peter Bernerfalk" userId="ad5f3664ea9d7c11" providerId="LiveId" clId="{7D768FB3-02D5-4B26-B7FA-2AA96738FF4A}" dt="2025-02-02T11:57:10.947" v="727" actId="2696"/>
        <pc:sldMkLst>
          <pc:docMk/>
          <pc:sldMk cId="2905473859" sldId="293"/>
        </pc:sldMkLst>
      </pc:sldChg>
      <pc:sldChg chg="modTransition">
        <pc:chgData name="Peter Bernerfalk" userId="ad5f3664ea9d7c11" providerId="LiveId" clId="{7D768FB3-02D5-4B26-B7FA-2AA96738FF4A}" dt="2025-02-02T17:17:27.030" v="2041"/>
        <pc:sldMkLst>
          <pc:docMk/>
          <pc:sldMk cId="3757427626" sldId="294"/>
        </pc:sldMkLst>
      </pc:sldChg>
      <pc:sldChg chg="ord modTransition">
        <pc:chgData name="Peter Bernerfalk" userId="ad5f3664ea9d7c11" providerId="LiveId" clId="{7D768FB3-02D5-4B26-B7FA-2AA96738FF4A}" dt="2025-02-09T17:44:00.352" v="9835"/>
        <pc:sldMkLst>
          <pc:docMk/>
          <pc:sldMk cId="1388441867" sldId="295"/>
        </pc:sldMkLst>
      </pc:sldChg>
      <pc:sldChg chg="ord modTransition modNotesTx">
        <pc:chgData name="Peter Bernerfalk" userId="ad5f3664ea9d7c11" providerId="LiveId" clId="{7D768FB3-02D5-4B26-B7FA-2AA96738FF4A}" dt="2025-02-07T17:24:09.710" v="4186"/>
        <pc:sldMkLst>
          <pc:docMk/>
          <pc:sldMk cId="3592059808" sldId="296"/>
        </pc:sldMkLst>
      </pc:sldChg>
      <pc:sldChg chg="ord modTransition modNotesTx">
        <pc:chgData name="Peter Bernerfalk" userId="ad5f3664ea9d7c11" providerId="LiveId" clId="{7D768FB3-02D5-4B26-B7FA-2AA96738FF4A}" dt="2025-02-08T13:56:45.039" v="6197" actId="20577"/>
        <pc:sldMkLst>
          <pc:docMk/>
          <pc:sldMk cId="2640186267" sldId="297"/>
        </pc:sldMkLst>
      </pc:sldChg>
      <pc:sldChg chg="modTransition modNotesTx">
        <pc:chgData name="Peter Bernerfalk" userId="ad5f3664ea9d7c11" providerId="LiveId" clId="{7D768FB3-02D5-4B26-B7FA-2AA96738FF4A}" dt="2025-02-07T20:59:24.352" v="4926" actId="20577"/>
        <pc:sldMkLst>
          <pc:docMk/>
          <pc:sldMk cId="2899841335" sldId="298"/>
        </pc:sldMkLst>
      </pc:sldChg>
      <pc:sldChg chg="ord modTransition modNotesTx">
        <pc:chgData name="Peter Bernerfalk" userId="ad5f3664ea9d7c11" providerId="LiveId" clId="{7D768FB3-02D5-4B26-B7FA-2AA96738FF4A}" dt="2025-02-08T14:39:24.860" v="6512" actId="20577"/>
        <pc:sldMkLst>
          <pc:docMk/>
          <pc:sldMk cId="3097456930" sldId="299"/>
        </pc:sldMkLst>
      </pc:sldChg>
      <pc:sldChg chg="modTransition modNotesTx">
        <pc:chgData name="Peter Bernerfalk" userId="ad5f3664ea9d7c11" providerId="LiveId" clId="{7D768FB3-02D5-4B26-B7FA-2AA96738FF4A}" dt="2025-02-09T11:59:56.549" v="8463" actId="20577"/>
        <pc:sldMkLst>
          <pc:docMk/>
          <pc:sldMk cId="1114613780" sldId="300"/>
        </pc:sldMkLst>
      </pc:sldChg>
      <pc:sldChg chg="modTransition">
        <pc:chgData name="Peter Bernerfalk" userId="ad5f3664ea9d7c11" providerId="LiveId" clId="{7D768FB3-02D5-4B26-B7FA-2AA96738FF4A}" dt="2025-02-02T17:19:36.869" v="2043"/>
        <pc:sldMkLst>
          <pc:docMk/>
          <pc:sldMk cId="1984797797" sldId="301"/>
        </pc:sldMkLst>
      </pc:sldChg>
      <pc:sldChg chg="ord modTransition modNotesTx">
        <pc:chgData name="Peter Bernerfalk" userId="ad5f3664ea9d7c11" providerId="LiveId" clId="{7D768FB3-02D5-4B26-B7FA-2AA96738FF4A}" dt="2025-02-08T13:33:42.736" v="5867" actId="20577"/>
        <pc:sldMkLst>
          <pc:docMk/>
          <pc:sldMk cId="3931710517" sldId="302"/>
        </pc:sldMkLst>
      </pc:sldChg>
      <pc:sldChg chg="modSp mod ord modTransition modNotesTx">
        <pc:chgData name="Peter Bernerfalk" userId="ad5f3664ea9d7c11" providerId="LiveId" clId="{7D768FB3-02D5-4B26-B7FA-2AA96738FF4A}" dt="2025-02-08T14:02:43.061" v="6386" actId="20577"/>
        <pc:sldMkLst>
          <pc:docMk/>
          <pc:sldMk cId="2977689892" sldId="303"/>
        </pc:sldMkLst>
        <pc:picChg chg="mod">
          <ac:chgData name="Peter Bernerfalk" userId="ad5f3664ea9d7c11" providerId="LiveId" clId="{7D768FB3-02D5-4B26-B7FA-2AA96738FF4A}" dt="2025-02-03T18:27:49.169" v="2397" actId="14100"/>
          <ac:picMkLst>
            <pc:docMk/>
            <pc:sldMk cId="2977689892" sldId="303"/>
            <ac:picMk id="5" creationId="{AD950F70-B150-2D30-FDA6-AD343174EFF0}"/>
          </ac:picMkLst>
        </pc:picChg>
      </pc:sldChg>
      <pc:sldChg chg="mod ord modTransition modShow modNotesTx">
        <pc:chgData name="Peter Bernerfalk" userId="ad5f3664ea9d7c11" providerId="LiveId" clId="{7D768FB3-02D5-4B26-B7FA-2AA96738FF4A}" dt="2025-02-08T13:45:41.944" v="5914" actId="20577"/>
        <pc:sldMkLst>
          <pc:docMk/>
          <pc:sldMk cId="2652357495" sldId="304"/>
        </pc:sldMkLst>
      </pc:sldChg>
      <pc:sldChg chg="modTransition modNotesTx">
        <pc:chgData name="Peter Bernerfalk" userId="ad5f3664ea9d7c11" providerId="LiveId" clId="{7D768FB3-02D5-4B26-B7FA-2AA96738FF4A}" dt="2025-02-08T16:23:58.811" v="7101" actId="20577"/>
        <pc:sldMkLst>
          <pc:docMk/>
          <pc:sldMk cId="2962302594" sldId="305"/>
        </pc:sldMkLst>
      </pc:sldChg>
      <pc:sldChg chg="ord modTransition">
        <pc:chgData name="Peter Bernerfalk" userId="ad5f3664ea9d7c11" providerId="LiveId" clId="{7D768FB3-02D5-4B26-B7FA-2AA96738FF4A}" dt="2025-02-08T16:24:38.795" v="7103"/>
        <pc:sldMkLst>
          <pc:docMk/>
          <pc:sldMk cId="2027584574" sldId="306"/>
        </pc:sldMkLst>
      </pc:sldChg>
      <pc:sldChg chg="ord modTransition modNotesTx">
        <pc:chgData name="Peter Bernerfalk" userId="ad5f3664ea9d7c11" providerId="LiveId" clId="{7D768FB3-02D5-4B26-B7FA-2AA96738FF4A}" dt="2025-02-09T12:01:39.712" v="8470" actId="20577"/>
        <pc:sldMkLst>
          <pc:docMk/>
          <pc:sldMk cId="40106431" sldId="307"/>
        </pc:sldMkLst>
      </pc:sldChg>
      <pc:sldChg chg="modTransition modNotesTx">
        <pc:chgData name="Peter Bernerfalk" userId="ad5f3664ea9d7c11" providerId="LiveId" clId="{7D768FB3-02D5-4B26-B7FA-2AA96738FF4A}" dt="2025-02-08T13:58:24.799" v="6242" actId="20577"/>
        <pc:sldMkLst>
          <pc:docMk/>
          <pc:sldMk cId="336768866" sldId="308"/>
        </pc:sldMkLst>
      </pc:sldChg>
      <pc:sldChg chg="modTransition modNotesTx">
        <pc:chgData name="Peter Bernerfalk" userId="ad5f3664ea9d7c11" providerId="LiveId" clId="{7D768FB3-02D5-4B26-B7FA-2AA96738FF4A}" dt="2025-02-09T11:56:10.243" v="8359" actId="20577"/>
        <pc:sldMkLst>
          <pc:docMk/>
          <pc:sldMk cId="1712089337" sldId="309"/>
        </pc:sldMkLst>
      </pc:sldChg>
      <pc:sldChg chg="modTransition modNotesTx">
        <pc:chgData name="Peter Bernerfalk" userId="ad5f3664ea9d7c11" providerId="LiveId" clId="{7D768FB3-02D5-4B26-B7FA-2AA96738FF4A}" dt="2025-02-07T17:14:47.126" v="4124" actId="20577"/>
        <pc:sldMkLst>
          <pc:docMk/>
          <pc:sldMk cId="1553033338" sldId="310"/>
        </pc:sldMkLst>
      </pc:sldChg>
      <pc:sldChg chg="modSp mod modTransition modNotesTx">
        <pc:chgData name="Peter Bernerfalk" userId="ad5f3664ea9d7c11" providerId="LiveId" clId="{7D768FB3-02D5-4B26-B7FA-2AA96738FF4A}" dt="2025-02-08T14:01:40.571" v="6364" actId="20577"/>
        <pc:sldMkLst>
          <pc:docMk/>
          <pc:sldMk cId="2520998235" sldId="311"/>
        </pc:sldMkLst>
        <pc:picChg chg="mod">
          <ac:chgData name="Peter Bernerfalk" userId="ad5f3664ea9d7c11" providerId="LiveId" clId="{7D768FB3-02D5-4B26-B7FA-2AA96738FF4A}" dt="2025-02-03T18:27:01.493" v="2391" actId="14100"/>
          <ac:picMkLst>
            <pc:docMk/>
            <pc:sldMk cId="2520998235" sldId="311"/>
            <ac:picMk id="3" creationId="{8FDE14D8-5A2E-A5D4-C72D-E31EB54FE802}"/>
          </ac:picMkLst>
        </pc:picChg>
      </pc:sldChg>
      <pc:sldChg chg="modTransition modNotesTx">
        <pc:chgData name="Peter Bernerfalk" userId="ad5f3664ea9d7c11" providerId="LiveId" clId="{7D768FB3-02D5-4B26-B7FA-2AA96738FF4A}" dt="2025-02-09T11:55:05.463" v="8251" actId="20577"/>
        <pc:sldMkLst>
          <pc:docMk/>
          <pc:sldMk cId="1762712242" sldId="312"/>
        </pc:sldMkLst>
      </pc:sldChg>
      <pc:sldChg chg="modTransition">
        <pc:chgData name="Peter Bernerfalk" userId="ad5f3664ea9d7c11" providerId="LiveId" clId="{7D768FB3-02D5-4B26-B7FA-2AA96738FF4A}" dt="2025-02-07T17:39:05.041" v="4339"/>
        <pc:sldMkLst>
          <pc:docMk/>
          <pc:sldMk cId="1430897395" sldId="313"/>
        </pc:sldMkLst>
      </pc:sldChg>
      <pc:sldChg chg="ord modTransition modNotesTx">
        <pc:chgData name="Peter Bernerfalk" userId="ad5f3664ea9d7c11" providerId="LiveId" clId="{7D768FB3-02D5-4B26-B7FA-2AA96738FF4A}" dt="2025-02-08T16:21:58.981" v="7095" actId="20577"/>
        <pc:sldMkLst>
          <pc:docMk/>
          <pc:sldMk cId="3410524722" sldId="314"/>
        </pc:sldMkLst>
      </pc:sldChg>
      <pc:sldChg chg="modTransition modNotesTx">
        <pc:chgData name="Peter Bernerfalk" userId="ad5f3664ea9d7c11" providerId="LiveId" clId="{7D768FB3-02D5-4B26-B7FA-2AA96738FF4A}" dt="2025-02-09T11:57:44.151" v="8409" actId="20577"/>
        <pc:sldMkLst>
          <pc:docMk/>
          <pc:sldMk cId="3392582398" sldId="315"/>
        </pc:sldMkLst>
      </pc:sldChg>
      <pc:sldChg chg="del mod ord modTransition modShow">
        <pc:chgData name="Peter Bernerfalk" userId="ad5f3664ea9d7c11" providerId="LiveId" clId="{7D768FB3-02D5-4B26-B7FA-2AA96738FF4A}" dt="2025-02-09T17:11:22.977" v="9722" actId="2696"/>
        <pc:sldMkLst>
          <pc:docMk/>
          <pc:sldMk cId="3893755332" sldId="316"/>
        </pc:sldMkLst>
      </pc:sldChg>
      <pc:sldChg chg="modTransition modNotesTx">
        <pc:chgData name="Peter Bernerfalk" userId="ad5f3664ea9d7c11" providerId="LiveId" clId="{7D768FB3-02D5-4B26-B7FA-2AA96738FF4A}" dt="2025-02-09T11:56:59.237" v="8384" actId="20577"/>
        <pc:sldMkLst>
          <pc:docMk/>
          <pc:sldMk cId="2625676576" sldId="317"/>
        </pc:sldMkLst>
      </pc:sldChg>
      <pc:sldChg chg="mod ord modTransition modShow modNotesTx">
        <pc:chgData name="Peter Bernerfalk" userId="ad5f3664ea9d7c11" providerId="LiveId" clId="{7D768FB3-02D5-4B26-B7FA-2AA96738FF4A}" dt="2025-02-09T11:56:37.379" v="8360" actId="6549"/>
        <pc:sldMkLst>
          <pc:docMk/>
          <pc:sldMk cId="1763175870" sldId="318"/>
        </pc:sldMkLst>
      </pc:sldChg>
      <pc:sldChg chg="modTransition">
        <pc:chgData name="Peter Bernerfalk" userId="ad5f3664ea9d7c11" providerId="LiveId" clId="{7D768FB3-02D5-4B26-B7FA-2AA96738FF4A}" dt="2025-02-02T17:19:36.869" v="2043"/>
        <pc:sldMkLst>
          <pc:docMk/>
          <pc:sldMk cId="2488886784" sldId="319"/>
        </pc:sldMkLst>
      </pc:sldChg>
      <pc:sldChg chg="modTransition">
        <pc:chgData name="Peter Bernerfalk" userId="ad5f3664ea9d7c11" providerId="LiveId" clId="{7D768FB3-02D5-4B26-B7FA-2AA96738FF4A}" dt="2025-02-02T17:19:36.869" v="2043"/>
        <pc:sldMkLst>
          <pc:docMk/>
          <pc:sldMk cId="2438672136" sldId="320"/>
        </pc:sldMkLst>
      </pc:sldChg>
      <pc:sldChg chg="modTransition modNotesTx">
        <pc:chgData name="Peter Bernerfalk" userId="ad5f3664ea9d7c11" providerId="LiveId" clId="{7D768FB3-02D5-4B26-B7FA-2AA96738FF4A}" dt="2025-02-07T21:26:04.699" v="5686" actId="20577"/>
        <pc:sldMkLst>
          <pc:docMk/>
          <pc:sldMk cId="3055686252" sldId="321"/>
        </pc:sldMkLst>
      </pc:sldChg>
      <pc:sldChg chg="ord modTransition">
        <pc:chgData name="Peter Bernerfalk" userId="ad5f3664ea9d7c11" providerId="LiveId" clId="{7D768FB3-02D5-4B26-B7FA-2AA96738FF4A}" dt="2025-02-02T17:19:36.869" v="2043"/>
        <pc:sldMkLst>
          <pc:docMk/>
          <pc:sldMk cId="2002564620" sldId="322"/>
        </pc:sldMkLst>
      </pc:sldChg>
      <pc:sldChg chg="modTransition">
        <pc:chgData name="Peter Bernerfalk" userId="ad5f3664ea9d7c11" providerId="LiveId" clId="{7D768FB3-02D5-4B26-B7FA-2AA96738FF4A}" dt="2025-02-02T17:19:36.869" v="2043"/>
        <pc:sldMkLst>
          <pc:docMk/>
          <pc:sldMk cId="1044325178" sldId="323"/>
        </pc:sldMkLst>
      </pc:sldChg>
      <pc:sldChg chg="ord modTransition modNotesTx">
        <pc:chgData name="Peter Bernerfalk" userId="ad5f3664ea9d7c11" providerId="LiveId" clId="{7D768FB3-02D5-4B26-B7FA-2AA96738FF4A}" dt="2025-02-08T16:11:23.050" v="6788" actId="20577"/>
        <pc:sldMkLst>
          <pc:docMk/>
          <pc:sldMk cId="556635486" sldId="324"/>
        </pc:sldMkLst>
      </pc:sldChg>
      <pc:sldChg chg="ord modTransition modNotesTx">
        <pc:chgData name="Peter Bernerfalk" userId="ad5f3664ea9d7c11" providerId="LiveId" clId="{7D768FB3-02D5-4B26-B7FA-2AA96738FF4A}" dt="2025-02-08T16:28:57.419" v="7133"/>
        <pc:sldMkLst>
          <pc:docMk/>
          <pc:sldMk cId="39399519" sldId="325"/>
        </pc:sldMkLst>
      </pc:sldChg>
      <pc:sldChg chg="modTransition">
        <pc:chgData name="Peter Bernerfalk" userId="ad5f3664ea9d7c11" providerId="LiveId" clId="{7D768FB3-02D5-4B26-B7FA-2AA96738FF4A}" dt="2025-02-02T17:19:36.869" v="2043"/>
        <pc:sldMkLst>
          <pc:docMk/>
          <pc:sldMk cId="506761723" sldId="326"/>
        </pc:sldMkLst>
      </pc:sldChg>
      <pc:sldChg chg="del modTransition">
        <pc:chgData name="Peter Bernerfalk" userId="ad5f3664ea9d7c11" providerId="LiveId" clId="{7D768FB3-02D5-4B26-B7FA-2AA96738FF4A}" dt="2025-02-09T17:11:37.338" v="9723" actId="2696"/>
        <pc:sldMkLst>
          <pc:docMk/>
          <pc:sldMk cId="3199673574" sldId="327"/>
        </pc:sldMkLst>
      </pc:sldChg>
      <pc:sldChg chg="modTransition">
        <pc:chgData name="Peter Bernerfalk" userId="ad5f3664ea9d7c11" providerId="LiveId" clId="{7D768FB3-02D5-4B26-B7FA-2AA96738FF4A}" dt="2025-02-02T17:19:36.869" v="2043"/>
        <pc:sldMkLst>
          <pc:docMk/>
          <pc:sldMk cId="3158010382" sldId="328"/>
        </pc:sldMkLst>
      </pc:sldChg>
      <pc:sldChg chg="modTransition modNotesTx">
        <pc:chgData name="Peter Bernerfalk" userId="ad5f3664ea9d7c11" providerId="LiveId" clId="{7D768FB3-02D5-4B26-B7FA-2AA96738FF4A}" dt="2025-02-08T16:27:54.569" v="7125" actId="20577"/>
        <pc:sldMkLst>
          <pc:docMk/>
          <pc:sldMk cId="1265579142" sldId="329"/>
        </pc:sldMkLst>
      </pc:sldChg>
      <pc:sldChg chg="modTransition">
        <pc:chgData name="Peter Bernerfalk" userId="ad5f3664ea9d7c11" providerId="LiveId" clId="{7D768FB3-02D5-4B26-B7FA-2AA96738FF4A}" dt="2025-02-08T16:32:09.508" v="7159"/>
        <pc:sldMkLst>
          <pc:docMk/>
          <pc:sldMk cId="1509910100" sldId="330"/>
        </pc:sldMkLst>
      </pc:sldChg>
      <pc:sldChg chg="modTransition">
        <pc:chgData name="Peter Bernerfalk" userId="ad5f3664ea9d7c11" providerId="LiveId" clId="{7D768FB3-02D5-4B26-B7FA-2AA96738FF4A}" dt="2025-02-02T17:19:36.869" v="2043"/>
        <pc:sldMkLst>
          <pc:docMk/>
          <pc:sldMk cId="1450727725" sldId="331"/>
        </pc:sldMkLst>
      </pc:sldChg>
      <pc:sldChg chg="addSp delSp modSp mod ord modTransition modNotesTx">
        <pc:chgData name="Peter Bernerfalk" userId="ad5f3664ea9d7c11" providerId="LiveId" clId="{7D768FB3-02D5-4B26-B7FA-2AA96738FF4A}" dt="2025-02-09T12:50:43.645" v="8485" actId="20577"/>
        <pc:sldMkLst>
          <pc:docMk/>
          <pc:sldMk cId="3712057613" sldId="333"/>
        </pc:sldMkLst>
        <pc:spChg chg="mod">
          <ac:chgData name="Peter Bernerfalk" userId="ad5f3664ea9d7c11" providerId="LiveId" clId="{7D768FB3-02D5-4B26-B7FA-2AA96738FF4A}" dt="2025-02-09T12:50:43.645" v="8485" actId="20577"/>
          <ac:spMkLst>
            <pc:docMk/>
            <pc:sldMk cId="3712057613" sldId="333"/>
            <ac:spMk id="2" creationId="{87F672ED-6230-228C-6B87-3F53D99649E5}"/>
          </ac:spMkLst>
        </pc:spChg>
        <pc:spChg chg="add del mod">
          <ac:chgData name="Peter Bernerfalk" userId="ad5f3664ea9d7c11" providerId="LiveId" clId="{7D768FB3-02D5-4B26-B7FA-2AA96738FF4A}" dt="2025-02-09T12:46:23.290" v="8477"/>
          <ac:spMkLst>
            <pc:docMk/>
            <pc:sldMk cId="3712057613" sldId="333"/>
            <ac:spMk id="4" creationId="{85E67AD8-A1A8-89A5-9F60-E3A6F316DA8D}"/>
          </ac:spMkLst>
        </pc:spChg>
        <pc:picChg chg="add mod">
          <ac:chgData name="Peter Bernerfalk" userId="ad5f3664ea9d7c11" providerId="LiveId" clId="{7D768FB3-02D5-4B26-B7FA-2AA96738FF4A}" dt="2025-02-09T12:50:04.863" v="8484" actId="1076"/>
          <ac:picMkLst>
            <pc:docMk/>
            <pc:sldMk cId="3712057613" sldId="333"/>
            <ac:picMk id="5" creationId="{BA94B3A0-B055-E623-BBC6-52B0F7390E0E}"/>
          </ac:picMkLst>
        </pc:picChg>
        <pc:picChg chg="add del mod ord">
          <ac:chgData name="Peter Bernerfalk" userId="ad5f3664ea9d7c11" providerId="LiveId" clId="{7D768FB3-02D5-4B26-B7FA-2AA96738FF4A}" dt="2025-02-09T12:45:45.196" v="8476" actId="478"/>
          <ac:picMkLst>
            <pc:docMk/>
            <pc:sldMk cId="3712057613" sldId="333"/>
            <ac:picMk id="6" creationId="{B00303A2-1500-72C9-4369-E0E5D7871517}"/>
          </ac:picMkLst>
        </pc:picChg>
      </pc:sldChg>
      <pc:sldChg chg="del">
        <pc:chgData name="Peter Bernerfalk" userId="ad5f3664ea9d7c11" providerId="LiveId" clId="{7D768FB3-02D5-4B26-B7FA-2AA96738FF4A}" dt="2025-02-01T16:52:08.290" v="129" actId="2696"/>
        <pc:sldMkLst>
          <pc:docMk/>
          <pc:sldMk cId="2776244422" sldId="335"/>
        </pc:sldMkLst>
      </pc:sldChg>
      <pc:sldChg chg="del">
        <pc:chgData name="Peter Bernerfalk" userId="ad5f3664ea9d7c11" providerId="LiveId" clId="{7D768FB3-02D5-4B26-B7FA-2AA96738FF4A}" dt="2025-02-01T16:52:03.192" v="128" actId="2696"/>
        <pc:sldMkLst>
          <pc:docMk/>
          <pc:sldMk cId="2207479420" sldId="337"/>
        </pc:sldMkLst>
      </pc:sldChg>
      <pc:sldChg chg="ord">
        <pc:chgData name="Peter Bernerfalk" userId="ad5f3664ea9d7c11" providerId="LiveId" clId="{7D768FB3-02D5-4B26-B7FA-2AA96738FF4A}" dt="2025-02-09T16:54:57.517" v="9712"/>
        <pc:sldMkLst>
          <pc:docMk/>
          <pc:sldMk cId="971196389" sldId="338"/>
        </pc:sldMkLst>
      </pc:sldChg>
      <pc:sldChg chg="ord">
        <pc:chgData name="Peter Bernerfalk" userId="ad5f3664ea9d7c11" providerId="LiveId" clId="{7D768FB3-02D5-4B26-B7FA-2AA96738FF4A}" dt="2025-02-01T14:31:03.262" v="66"/>
        <pc:sldMkLst>
          <pc:docMk/>
          <pc:sldMk cId="3154886336" sldId="339"/>
        </pc:sldMkLst>
      </pc:sldChg>
      <pc:sldChg chg="ord modTransition">
        <pc:chgData name="Peter Bernerfalk" userId="ad5f3664ea9d7c11" providerId="LiveId" clId="{7D768FB3-02D5-4B26-B7FA-2AA96738FF4A}" dt="2025-02-09T17:43:26.747" v="9832"/>
        <pc:sldMkLst>
          <pc:docMk/>
          <pc:sldMk cId="3133182962" sldId="340"/>
        </pc:sldMkLst>
      </pc:sldChg>
      <pc:sldChg chg="modSp mod modTransition modNotesTx">
        <pc:chgData name="Peter Bernerfalk" userId="ad5f3664ea9d7c11" providerId="LiveId" clId="{7D768FB3-02D5-4B26-B7FA-2AA96738FF4A}" dt="2025-02-08T13:25:29.814" v="5726" actId="20577"/>
        <pc:sldMkLst>
          <pc:docMk/>
          <pc:sldMk cId="1091306098" sldId="341"/>
        </pc:sldMkLst>
        <pc:picChg chg="mod">
          <ac:chgData name="Peter Bernerfalk" userId="ad5f3664ea9d7c11" providerId="LiveId" clId="{7D768FB3-02D5-4B26-B7FA-2AA96738FF4A}" dt="2025-02-03T15:07:51.623" v="2383" actId="14100"/>
          <ac:picMkLst>
            <pc:docMk/>
            <pc:sldMk cId="1091306098" sldId="341"/>
            <ac:picMk id="3" creationId="{BFE3EB7C-D25C-97CD-1E47-9CE769D302BB}"/>
          </ac:picMkLst>
        </pc:picChg>
      </pc:sldChg>
      <pc:sldChg chg="modSp modTransition">
        <pc:chgData name="Peter Bernerfalk" userId="ad5f3664ea9d7c11" providerId="LiveId" clId="{7D768FB3-02D5-4B26-B7FA-2AA96738FF4A}" dt="2025-02-07T14:43:11.414" v="4115"/>
        <pc:sldMkLst>
          <pc:docMk/>
          <pc:sldMk cId="4224701736" sldId="342"/>
        </pc:sldMkLst>
        <pc:spChg chg="mod">
          <ac:chgData name="Peter Bernerfalk" userId="ad5f3664ea9d7c11" providerId="LiveId" clId="{7D768FB3-02D5-4B26-B7FA-2AA96738FF4A}" dt="2025-02-02T17:03:49.674" v="2026"/>
          <ac:spMkLst>
            <pc:docMk/>
            <pc:sldMk cId="4224701736" sldId="342"/>
            <ac:spMk id="2" creationId="{965B4395-9504-CD3D-EBA9-028170DF2D85}"/>
          </ac:spMkLst>
        </pc:spChg>
        <pc:picChg chg="mod">
          <ac:chgData name="Peter Bernerfalk" userId="ad5f3664ea9d7c11" providerId="LiveId" clId="{7D768FB3-02D5-4B26-B7FA-2AA96738FF4A}" dt="2025-02-02T17:03:49.674" v="2026"/>
          <ac:picMkLst>
            <pc:docMk/>
            <pc:sldMk cId="4224701736" sldId="342"/>
            <ac:picMk id="5" creationId="{FED2ACFE-064E-F903-63BD-B2DA9D90AA62}"/>
          </ac:picMkLst>
        </pc:picChg>
      </pc:sldChg>
      <pc:sldChg chg="modTransition">
        <pc:chgData name="Peter Bernerfalk" userId="ad5f3664ea9d7c11" providerId="LiveId" clId="{7D768FB3-02D5-4B26-B7FA-2AA96738FF4A}" dt="2025-02-09T17:44:48.605" v="9842"/>
        <pc:sldMkLst>
          <pc:docMk/>
          <pc:sldMk cId="2960620937" sldId="343"/>
        </pc:sldMkLst>
      </pc:sldChg>
      <pc:sldChg chg="addSp delSp modSp mod ord modTransition modNotesTx">
        <pc:chgData name="Peter Bernerfalk" userId="ad5f3664ea9d7c11" providerId="LiveId" clId="{7D768FB3-02D5-4B26-B7FA-2AA96738FF4A}" dt="2025-02-09T11:41:22.271" v="8176"/>
        <pc:sldMkLst>
          <pc:docMk/>
          <pc:sldMk cId="3323200246" sldId="344"/>
        </pc:sldMkLst>
        <pc:picChg chg="mod">
          <ac:chgData name="Peter Bernerfalk" userId="ad5f3664ea9d7c11" providerId="LiveId" clId="{7D768FB3-02D5-4B26-B7FA-2AA96738FF4A}" dt="2025-02-02T10:16:05.531" v="524" actId="1076"/>
          <ac:picMkLst>
            <pc:docMk/>
            <pc:sldMk cId="3323200246" sldId="344"/>
            <ac:picMk id="4" creationId="{0654BFC7-6260-1820-7F96-2B447B061A51}"/>
          </ac:picMkLst>
        </pc:picChg>
        <pc:inkChg chg="add">
          <ac:chgData name="Peter Bernerfalk" userId="ad5f3664ea9d7c11" providerId="LiveId" clId="{7D768FB3-02D5-4B26-B7FA-2AA96738FF4A}" dt="2025-02-08T13:27:17.782" v="5727" actId="9405"/>
          <ac:inkMkLst>
            <pc:docMk/>
            <pc:sldMk cId="3323200246" sldId="344"/>
            <ac:inkMk id="2" creationId="{D4FFC15C-6DEC-D27C-ABFC-9BF7642129AB}"/>
          </ac:inkMkLst>
        </pc:inkChg>
        <pc:cxnChg chg="add mod">
          <ac:chgData name="Peter Bernerfalk" userId="ad5f3664ea9d7c11" providerId="LiveId" clId="{7D768FB3-02D5-4B26-B7FA-2AA96738FF4A}" dt="2025-02-02T10:18:41.919" v="528" actId="1582"/>
          <ac:cxnSpMkLst>
            <pc:docMk/>
            <pc:sldMk cId="3323200246" sldId="344"/>
            <ac:cxnSpMk id="9" creationId="{ED556402-3C28-BC84-4616-81E9D1DED922}"/>
          </ac:cxnSpMkLst>
        </pc:cxnChg>
        <pc:cxnChg chg="add mod">
          <ac:chgData name="Peter Bernerfalk" userId="ad5f3664ea9d7c11" providerId="LiveId" clId="{7D768FB3-02D5-4B26-B7FA-2AA96738FF4A}" dt="2025-02-02T10:19:25.871" v="530" actId="1582"/>
          <ac:cxnSpMkLst>
            <pc:docMk/>
            <pc:sldMk cId="3323200246" sldId="344"/>
            <ac:cxnSpMk id="11" creationId="{0D8443FC-B3AD-F2BB-604F-9E71452231BA}"/>
          </ac:cxnSpMkLst>
        </pc:cxnChg>
      </pc:sldChg>
      <pc:sldChg chg="modSp modTransition modNotesTx">
        <pc:chgData name="Peter Bernerfalk" userId="ad5f3664ea9d7c11" providerId="LiveId" clId="{7D768FB3-02D5-4B26-B7FA-2AA96738FF4A}" dt="2025-02-09T21:15:53.343" v="10843"/>
        <pc:sldMkLst>
          <pc:docMk/>
          <pc:sldMk cId="1915294544" sldId="345"/>
        </pc:sldMkLst>
        <pc:spChg chg="mod">
          <ac:chgData name="Peter Bernerfalk" userId="ad5f3664ea9d7c11" providerId="LiveId" clId="{7D768FB3-02D5-4B26-B7FA-2AA96738FF4A}" dt="2025-02-02T17:03:49.674" v="2026"/>
          <ac:spMkLst>
            <pc:docMk/>
            <pc:sldMk cId="1915294544" sldId="345"/>
            <ac:spMk id="2" creationId="{86E88850-0FE5-C939-08C0-C9926D79FBC8}"/>
          </ac:spMkLst>
        </pc:spChg>
        <pc:picChg chg="mod">
          <ac:chgData name="Peter Bernerfalk" userId="ad5f3664ea9d7c11" providerId="LiveId" clId="{7D768FB3-02D5-4B26-B7FA-2AA96738FF4A}" dt="2025-02-02T17:03:49.674" v="2026"/>
          <ac:picMkLst>
            <pc:docMk/>
            <pc:sldMk cId="1915294544" sldId="345"/>
            <ac:picMk id="5" creationId="{C4059AF8-77B2-83F2-2ED4-DFB8A450D0D9}"/>
          </ac:picMkLst>
        </pc:picChg>
      </pc:sldChg>
      <pc:sldChg chg="modNotesTx">
        <pc:chgData name="Peter Bernerfalk" userId="ad5f3664ea9d7c11" providerId="LiveId" clId="{7D768FB3-02D5-4B26-B7FA-2AA96738FF4A}" dt="2025-02-09T20:16:36.727" v="10181" actId="20577"/>
        <pc:sldMkLst>
          <pc:docMk/>
          <pc:sldMk cId="87787412" sldId="346"/>
        </pc:sldMkLst>
      </pc:sldChg>
      <pc:sldChg chg="modNotesTx">
        <pc:chgData name="Peter Bernerfalk" userId="ad5f3664ea9d7c11" providerId="LiveId" clId="{7D768FB3-02D5-4B26-B7FA-2AA96738FF4A}" dt="2025-02-09T20:52:54.317" v="10798" actId="20577"/>
        <pc:sldMkLst>
          <pc:docMk/>
          <pc:sldMk cId="1683587454" sldId="349"/>
        </pc:sldMkLst>
      </pc:sldChg>
      <pc:sldChg chg="addSp delSp modSp mod modShow chgLayout">
        <pc:chgData name="Peter Bernerfalk" userId="ad5f3664ea9d7c11" providerId="LiveId" clId="{7D768FB3-02D5-4B26-B7FA-2AA96738FF4A}" dt="2025-02-05T14:16:35.340" v="2859" actId="729"/>
        <pc:sldMkLst>
          <pc:docMk/>
          <pc:sldMk cId="2053151113" sldId="354"/>
        </pc:sldMkLst>
      </pc:sldChg>
      <pc:sldChg chg="del">
        <pc:chgData name="Peter Bernerfalk" userId="ad5f3664ea9d7c11" providerId="LiveId" clId="{7D768FB3-02D5-4B26-B7FA-2AA96738FF4A}" dt="2025-02-09T17:09:52.393" v="9721" actId="2696"/>
        <pc:sldMkLst>
          <pc:docMk/>
          <pc:sldMk cId="1175154625" sldId="356"/>
        </pc:sldMkLst>
      </pc:sldChg>
      <pc:sldChg chg="del">
        <pc:chgData name="Peter Bernerfalk" userId="ad5f3664ea9d7c11" providerId="LiveId" clId="{7D768FB3-02D5-4B26-B7FA-2AA96738FF4A}" dt="2025-02-02T21:05:11.321" v="2273" actId="2696"/>
        <pc:sldMkLst>
          <pc:docMk/>
          <pc:sldMk cId="2261336420" sldId="358"/>
        </pc:sldMkLst>
      </pc:sldChg>
      <pc:sldChg chg="del">
        <pc:chgData name="Peter Bernerfalk" userId="ad5f3664ea9d7c11" providerId="LiveId" clId="{7D768FB3-02D5-4B26-B7FA-2AA96738FF4A}" dt="2025-02-02T21:05:17.714" v="2274" actId="2696"/>
        <pc:sldMkLst>
          <pc:docMk/>
          <pc:sldMk cId="1955443395" sldId="360"/>
        </pc:sldMkLst>
      </pc:sldChg>
      <pc:sldChg chg="ord">
        <pc:chgData name="Peter Bernerfalk" userId="ad5f3664ea9d7c11" providerId="LiveId" clId="{7D768FB3-02D5-4B26-B7FA-2AA96738FF4A}" dt="2025-02-01T14:33:05.436" v="73"/>
        <pc:sldMkLst>
          <pc:docMk/>
          <pc:sldMk cId="439138768" sldId="362"/>
        </pc:sldMkLst>
      </pc:sldChg>
      <pc:sldChg chg="del">
        <pc:chgData name="Peter Bernerfalk" userId="ad5f3664ea9d7c11" providerId="LiveId" clId="{7D768FB3-02D5-4B26-B7FA-2AA96738FF4A}" dt="2025-02-01T14:31:30.190" v="67" actId="2696"/>
        <pc:sldMkLst>
          <pc:docMk/>
          <pc:sldMk cId="3472288245" sldId="363"/>
        </pc:sldMkLst>
      </pc:sldChg>
      <pc:sldChg chg="addSp modSp mod">
        <pc:chgData name="Peter Bernerfalk" userId="ad5f3664ea9d7c11" providerId="LiveId" clId="{7D768FB3-02D5-4B26-B7FA-2AA96738FF4A}" dt="2025-02-01T16:29:08.602" v="100" actId="962"/>
        <pc:sldMkLst>
          <pc:docMk/>
          <pc:sldMk cId="2442173219" sldId="364"/>
        </pc:sldMkLst>
        <pc:picChg chg="add mod">
          <ac:chgData name="Peter Bernerfalk" userId="ad5f3664ea9d7c11" providerId="LiveId" clId="{7D768FB3-02D5-4B26-B7FA-2AA96738FF4A}" dt="2025-02-01T16:29:08.602" v="100" actId="962"/>
          <ac:picMkLst>
            <pc:docMk/>
            <pc:sldMk cId="2442173219" sldId="364"/>
            <ac:picMk id="3" creationId="{3D700CE2-6F9A-B48A-C993-5FA7E17FF412}"/>
          </ac:picMkLst>
        </pc:picChg>
      </pc:sldChg>
      <pc:sldChg chg="del">
        <pc:chgData name="Peter Bernerfalk" userId="ad5f3664ea9d7c11" providerId="LiveId" clId="{7D768FB3-02D5-4B26-B7FA-2AA96738FF4A}" dt="2025-02-01T16:38:19.437" v="126" actId="2696"/>
        <pc:sldMkLst>
          <pc:docMk/>
          <pc:sldMk cId="2029384371" sldId="365"/>
        </pc:sldMkLst>
      </pc:sldChg>
      <pc:sldChg chg="addSp delSp modSp add del mod chgLayout">
        <pc:chgData name="Peter Bernerfalk" userId="ad5f3664ea9d7c11" providerId="LiveId" clId="{7D768FB3-02D5-4B26-B7FA-2AA96738FF4A}" dt="2025-02-01T12:57:54.597" v="56" actId="2696"/>
        <pc:sldMkLst>
          <pc:docMk/>
          <pc:sldMk cId="2345271250" sldId="366"/>
        </pc:sldMkLst>
      </pc:sldChg>
      <pc:sldChg chg="add del">
        <pc:chgData name="Peter Bernerfalk" userId="ad5f3664ea9d7c11" providerId="LiveId" clId="{7D768FB3-02D5-4B26-B7FA-2AA96738FF4A}" dt="2025-02-01T16:32:01.839" v="107" actId="2696"/>
        <pc:sldMkLst>
          <pc:docMk/>
          <pc:sldMk cId="4267226491" sldId="366"/>
        </pc:sldMkLst>
      </pc:sldChg>
      <pc:sldChg chg="addSp modSp add mod">
        <pc:chgData name="Peter Bernerfalk" userId="ad5f3664ea9d7c11" providerId="LiveId" clId="{7D768FB3-02D5-4B26-B7FA-2AA96738FF4A}" dt="2025-02-01T16:31:04.666" v="106" actId="962"/>
        <pc:sldMkLst>
          <pc:docMk/>
          <pc:sldMk cId="270835746" sldId="367"/>
        </pc:sldMkLst>
        <pc:picChg chg="add mod">
          <ac:chgData name="Peter Bernerfalk" userId="ad5f3664ea9d7c11" providerId="LiveId" clId="{7D768FB3-02D5-4B26-B7FA-2AA96738FF4A}" dt="2025-02-01T16:31:04.666" v="106" actId="962"/>
          <ac:picMkLst>
            <pc:docMk/>
            <pc:sldMk cId="270835746" sldId="367"/>
            <ac:picMk id="3" creationId="{2A7EE24C-DED4-7B7C-0B56-BF086D536B98}"/>
          </ac:picMkLst>
        </pc:picChg>
      </pc:sldChg>
      <pc:sldChg chg="addSp modSp add mod ord">
        <pc:chgData name="Peter Bernerfalk" userId="ad5f3664ea9d7c11" providerId="LiveId" clId="{7D768FB3-02D5-4B26-B7FA-2AA96738FF4A}" dt="2025-02-01T16:28:42.464" v="97" actId="962"/>
        <pc:sldMkLst>
          <pc:docMk/>
          <pc:sldMk cId="1489007229" sldId="368"/>
        </pc:sldMkLst>
        <pc:picChg chg="add mod">
          <ac:chgData name="Peter Bernerfalk" userId="ad5f3664ea9d7c11" providerId="LiveId" clId="{7D768FB3-02D5-4B26-B7FA-2AA96738FF4A}" dt="2025-02-01T16:28:06.384" v="92" actId="962"/>
          <ac:picMkLst>
            <pc:docMk/>
            <pc:sldMk cId="1489007229" sldId="368"/>
            <ac:picMk id="3" creationId="{2D0A555F-B030-6B19-1E9C-DEA78C6B0D0A}"/>
          </ac:picMkLst>
        </pc:picChg>
        <pc:picChg chg="add mod">
          <ac:chgData name="Peter Bernerfalk" userId="ad5f3664ea9d7c11" providerId="LiveId" clId="{7D768FB3-02D5-4B26-B7FA-2AA96738FF4A}" dt="2025-02-01T16:28:42.464" v="97" actId="962"/>
          <ac:picMkLst>
            <pc:docMk/>
            <pc:sldMk cId="1489007229" sldId="368"/>
            <ac:picMk id="5" creationId="{DDD778D0-7976-537D-4A37-4496AAD291B4}"/>
          </ac:picMkLst>
        </pc:picChg>
      </pc:sldChg>
      <pc:sldChg chg="addSp delSp modSp new del mod modShow modNotesTx">
        <pc:chgData name="Peter Bernerfalk" userId="ad5f3664ea9d7c11" providerId="LiveId" clId="{7D768FB3-02D5-4B26-B7FA-2AA96738FF4A}" dt="2025-02-02T17:30:04.008" v="2044" actId="2696"/>
        <pc:sldMkLst>
          <pc:docMk/>
          <pc:sldMk cId="812275844" sldId="369"/>
        </pc:sldMkLst>
      </pc:sldChg>
      <pc:sldChg chg="modSp new mod modTransition modAnim">
        <pc:chgData name="Peter Bernerfalk" userId="ad5f3664ea9d7c11" providerId="LiveId" clId="{7D768FB3-02D5-4B26-B7FA-2AA96738FF4A}" dt="2025-02-05T14:48:58.780" v="2860" actId="20577"/>
        <pc:sldMkLst>
          <pc:docMk/>
          <pc:sldMk cId="1456826679" sldId="370"/>
        </pc:sldMkLst>
        <pc:spChg chg="mod">
          <ac:chgData name="Peter Bernerfalk" userId="ad5f3664ea9d7c11" providerId="LiveId" clId="{7D768FB3-02D5-4B26-B7FA-2AA96738FF4A}" dt="2025-02-02T17:03:49.674" v="2026"/>
          <ac:spMkLst>
            <pc:docMk/>
            <pc:sldMk cId="1456826679" sldId="370"/>
            <ac:spMk id="2" creationId="{A7F043DB-7461-9057-A788-3FF28CAF54FF}"/>
          </ac:spMkLst>
        </pc:spChg>
        <pc:spChg chg="mod">
          <ac:chgData name="Peter Bernerfalk" userId="ad5f3664ea9d7c11" providerId="LiveId" clId="{7D768FB3-02D5-4B26-B7FA-2AA96738FF4A}" dt="2025-02-05T14:48:58.780" v="2860" actId="20577"/>
          <ac:spMkLst>
            <pc:docMk/>
            <pc:sldMk cId="1456826679" sldId="370"/>
            <ac:spMk id="3" creationId="{EE66505B-3EFA-A978-A180-F127B907F509}"/>
          </ac:spMkLst>
        </pc:spChg>
      </pc:sldChg>
      <pc:sldChg chg="delSp new mod ord">
        <pc:chgData name="Peter Bernerfalk" userId="ad5f3664ea9d7c11" providerId="LiveId" clId="{7D768FB3-02D5-4B26-B7FA-2AA96738FF4A}" dt="2025-02-02T11:13:16.106" v="722"/>
        <pc:sldMkLst>
          <pc:docMk/>
          <pc:sldMk cId="1742939973" sldId="371"/>
        </pc:sldMkLst>
      </pc:sldChg>
      <pc:sldChg chg="addSp delSp modSp new del mod modTransition modNotesTx">
        <pc:chgData name="Peter Bernerfalk" userId="ad5f3664ea9d7c11" providerId="LiveId" clId="{7D768FB3-02D5-4B26-B7FA-2AA96738FF4A}" dt="2025-02-09T12:48:50.857" v="8482" actId="2696"/>
        <pc:sldMkLst>
          <pc:docMk/>
          <pc:sldMk cId="637716402" sldId="372"/>
        </pc:sldMkLst>
        <pc:picChg chg="add mod">
          <ac:chgData name="Peter Bernerfalk" userId="ad5f3664ea9d7c11" providerId="LiveId" clId="{7D768FB3-02D5-4B26-B7FA-2AA96738FF4A}" dt="2025-02-08T17:48:03.322" v="8157" actId="1076"/>
          <ac:picMkLst>
            <pc:docMk/>
            <pc:sldMk cId="637716402" sldId="372"/>
            <ac:picMk id="5" creationId="{4C73F85C-E410-1D1F-F3F0-1ED79B523814}"/>
          </ac:picMkLst>
        </pc:picChg>
        <pc:inkChg chg="add del">
          <ac:chgData name="Peter Bernerfalk" userId="ad5f3664ea9d7c11" providerId="LiveId" clId="{7D768FB3-02D5-4B26-B7FA-2AA96738FF4A}" dt="2025-02-08T17:47:09.061" v="8156"/>
          <ac:inkMkLst>
            <pc:docMk/>
            <pc:sldMk cId="637716402" sldId="372"/>
            <ac:inkMk id="2" creationId="{97579598-B4A6-E1C8-23E8-0DA59805FC39}"/>
          </ac:inkMkLst>
        </pc:inkChg>
        <pc:inkChg chg="add">
          <ac:chgData name="Peter Bernerfalk" userId="ad5f3664ea9d7c11" providerId="LiveId" clId="{7D768FB3-02D5-4B26-B7FA-2AA96738FF4A}" dt="2025-02-08T17:47:09.061" v="8156"/>
          <ac:inkMkLst>
            <pc:docMk/>
            <pc:sldMk cId="637716402" sldId="372"/>
            <ac:inkMk id="3" creationId="{C02DC0F8-BA7F-1AF4-B4F8-D9994917AF03}"/>
          </ac:inkMkLst>
        </pc:inkChg>
      </pc:sldChg>
      <pc:sldChg chg="addSp delSp modSp new mod modShow">
        <pc:chgData name="Peter Bernerfalk" userId="ad5f3664ea9d7c11" providerId="LiveId" clId="{7D768FB3-02D5-4B26-B7FA-2AA96738FF4A}" dt="2025-02-09T16:53:11.555" v="9710" actId="729"/>
        <pc:sldMkLst>
          <pc:docMk/>
          <pc:sldMk cId="4213100385" sldId="373"/>
        </pc:sldMkLst>
        <pc:picChg chg="add mod">
          <ac:chgData name="Peter Bernerfalk" userId="ad5f3664ea9d7c11" providerId="LiveId" clId="{7D768FB3-02D5-4B26-B7FA-2AA96738FF4A}" dt="2025-02-03T13:32:48.950" v="2301" actId="962"/>
          <ac:picMkLst>
            <pc:docMk/>
            <pc:sldMk cId="4213100385" sldId="373"/>
            <ac:picMk id="5" creationId="{81708F30-EBE6-BC96-0CFB-E6C31C215E0D}"/>
          </ac:picMkLst>
        </pc:picChg>
      </pc:sldChg>
      <pc:sldChg chg="addSp add mod ord modTransition">
        <pc:chgData name="Peter Bernerfalk" userId="ad5f3664ea9d7c11" providerId="LiveId" clId="{7D768FB3-02D5-4B26-B7FA-2AA96738FF4A}" dt="2025-02-09T17:45:00.195" v="9843"/>
        <pc:sldMkLst>
          <pc:docMk/>
          <pc:sldMk cId="120678903" sldId="374"/>
        </pc:sldMkLst>
        <pc:picChg chg="add">
          <ac:chgData name="Peter Bernerfalk" userId="ad5f3664ea9d7c11" providerId="LiveId" clId="{7D768FB3-02D5-4B26-B7FA-2AA96738FF4A}" dt="2025-02-05T15:50:43.128" v="2945" actId="22"/>
          <ac:picMkLst>
            <pc:docMk/>
            <pc:sldMk cId="120678903" sldId="374"/>
            <ac:picMk id="3" creationId="{7A547375-D055-89CA-F203-D8687BD52FEF}"/>
          </ac:picMkLst>
        </pc:picChg>
      </pc:sldChg>
      <pc:sldChg chg="addSp delSp modSp new del mod ord">
        <pc:chgData name="Peter Bernerfalk" userId="ad5f3664ea9d7c11" providerId="LiveId" clId="{7D768FB3-02D5-4B26-B7FA-2AA96738FF4A}" dt="2025-02-08T13:45:02.555" v="5900" actId="2696"/>
        <pc:sldMkLst>
          <pc:docMk/>
          <pc:sldMk cId="1556925328" sldId="375"/>
        </pc:sldMkLst>
      </pc:sldChg>
      <pc:sldChg chg="addSp modSp add mod modNotesTx">
        <pc:chgData name="Peter Bernerfalk" userId="ad5f3664ea9d7c11" providerId="LiveId" clId="{7D768FB3-02D5-4B26-B7FA-2AA96738FF4A}" dt="2025-02-07T13:05:34.685" v="3534" actId="20577"/>
        <pc:sldMkLst>
          <pc:docMk/>
          <pc:sldMk cId="2173078671" sldId="376"/>
        </pc:sldMkLst>
        <pc:picChg chg="add mod">
          <ac:chgData name="Peter Bernerfalk" userId="ad5f3664ea9d7c11" providerId="LiveId" clId="{7D768FB3-02D5-4B26-B7FA-2AA96738FF4A}" dt="2025-02-04T16:16:40.241" v="2723" actId="14100"/>
          <ac:picMkLst>
            <pc:docMk/>
            <pc:sldMk cId="2173078671" sldId="376"/>
            <ac:picMk id="3" creationId="{E0DE359D-CF7A-7B06-9AEA-6D2131B428A1}"/>
          </ac:picMkLst>
        </pc:picChg>
      </pc:sldChg>
      <pc:sldChg chg="addSp delSp modSp new mod ord modAnim modShow">
        <pc:chgData name="Peter Bernerfalk" userId="ad5f3664ea9d7c11" providerId="LiveId" clId="{7D768FB3-02D5-4B26-B7FA-2AA96738FF4A}" dt="2025-02-09T21:11:41.706" v="10832"/>
        <pc:sldMkLst>
          <pc:docMk/>
          <pc:sldMk cId="1244505055" sldId="377"/>
        </pc:sldMkLst>
        <pc:spChg chg="add mod">
          <ac:chgData name="Peter Bernerfalk" userId="ad5f3664ea9d7c11" providerId="LiveId" clId="{7D768FB3-02D5-4B26-B7FA-2AA96738FF4A}" dt="2025-02-09T21:06:01.023" v="10825" actId="20577"/>
          <ac:spMkLst>
            <pc:docMk/>
            <pc:sldMk cId="1244505055" sldId="377"/>
            <ac:spMk id="5" creationId="{EB9D4CA4-57D1-7416-6D29-36D7555F85E6}"/>
          </ac:spMkLst>
        </pc:spChg>
      </pc:sldChg>
      <pc:sldChg chg="addSp delSp modSp new del mod modShow">
        <pc:chgData name="Peter Bernerfalk" userId="ad5f3664ea9d7c11" providerId="LiveId" clId="{7D768FB3-02D5-4B26-B7FA-2AA96738FF4A}" dt="2025-02-09T17:39:45.477" v="9816" actId="2696"/>
        <pc:sldMkLst>
          <pc:docMk/>
          <pc:sldMk cId="15131550" sldId="378"/>
        </pc:sldMkLst>
      </pc:sldChg>
      <pc:sldChg chg="addSp add mod ord">
        <pc:chgData name="Peter Bernerfalk" userId="ad5f3664ea9d7c11" providerId="LiveId" clId="{7D768FB3-02D5-4B26-B7FA-2AA96738FF4A}" dt="2025-02-07T13:18:50.239" v="3609"/>
        <pc:sldMkLst>
          <pc:docMk/>
          <pc:sldMk cId="979020982" sldId="379"/>
        </pc:sldMkLst>
        <pc:picChg chg="add">
          <ac:chgData name="Peter Bernerfalk" userId="ad5f3664ea9d7c11" providerId="LiveId" clId="{7D768FB3-02D5-4B26-B7FA-2AA96738FF4A}" dt="2025-02-07T13:16:58.159" v="3607" actId="22"/>
          <ac:picMkLst>
            <pc:docMk/>
            <pc:sldMk cId="979020982" sldId="379"/>
            <ac:picMk id="3" creationId="{DF11F86C-D058-F0C9-2ABC-89ECC9F1C712}"/>
          </ac:picMkLst>
        </pc:picChg>
      </pc:sldChg>
      <pc:sldChg chg="add del">
        <pc:chgData name="Peter Bernerfalk" userId="ad5f3664ea9d7c11" providerId="LiveId" clId="{7D768FB3-02D5-4B26-B7FA-2AA96738FF4A}" dt="2025-02-07T13:15:08.526" v="3605" actId="2890"/>
        <pc:sldMkLst>
          <pc:docMk/>
          <pc:sldMk cId="4262087390" sldId="379"/>
        </pc:sldMkLst>
      </pc:sldChg>
      <pc:sldChg chg="addSp delSp modSp add mod modNotesTx">
        <pc:chgData name="Peter Bernerfalk" userId="ad5f3664ea9d7c11" providerId="LiveId" clId="{7D768FB3-02D5-4B26-B7FA-2AA96738FF4A}" dt="2025-02-09T16:47:56.339" v="9695" actId="20577"/>
        <pc:sldMkLst>
          <pc:docMk/>
          <pc:sldMk cId="3238692679" sldId="380"/>
        </pc:sldMkLst>
        <pc:spChg chg="del">
          <ac:chgData name="Peter Bernerfalk" userId="ad5f3664ea9d7c11" providerId="LiveId" clId="{7D768FB3-02D5-4B26-B7FA-2AA96738FF4A}" dt="2025-02-09T13:40:39.735" v="8939" actId="478"/>
          <ac:spMkLst>
            <pc:docMk/>
            <pc:sldMk cId="3238692679" sldId="380"/>
            <ac:spMk id="2" creationId="{2D73EDB4-B066-7190-5242-D9F90B1F7202}"/>
          </ac:spMkLst>
        </pc:spChg>
        <pc:spChg chg="del">
          <ac:chgData name="Peter Bernerfalk" userId="ad5f3664ea9d7c11" providerId="LiveId" clId="{7D768FB3-02D5-4B26-B7FA-2AA96738FF4A}" dt="2025-02-09T13:40:42.494" v="8940" actId="478"/>
          <ac:spMkLst>
            <pc:docMk/>
            <pc:sldMk cId="3238692679" sldId="380"/>
            <ac:spMk id="3" creationId="{FA6DEDE9-0916-5CE6-BD00-5A845BA5559D}"/>
          </ac:spMkLst>
        </pc:spChg>
        <pc:picChg chg="del">
          <ac:chgData name="Peter Bernerfalk" userId="ad5f3664ea9d7c11" providerId="LiveId" clId="{7D768FB3-02D5-4B26-B7FA-2AA96738FF4A}" dt="2025-02-09T13:40:32.825" v="8938" actId="478"/>
          <ac:picMkLst>
            <pc:docMk/>
            <pc:sldMk cId="3238692679" sldId="380"/>
            <ac:picMk id="4" creationId="{64218F9D-A646-70EA-1250-740E251A394A}"/>
          </ac:picMkLst>
        </pc:picChg>
        <pc:picChg chg="add mod">
          <ac:chgData name="Peter Bernerfalk" userId="ad5f3664ea9d7c11" providerId="LiveId" clId="{7D768FB3-02D5-4B26-B7FA-2AA96738FF4A}" dt="2025-02-09T13:40:58.749" v="8942" actId="14100"/>
          <ac:picMkLst>
            <pc:docMk/>
            <pc:sldMk cId="3238692679" sldId="380"/>
            <ac:picMk id="6" creationId="{D0CF1BAE-1820-B4BC-02F7-E44D04E921C2}"/>
          </ac:picMkLst>
        </pc:picChg>
      </pc:sldChg>
      <pc:sldChg chg="addSp delSp modSp new mod ord">
        <pc:chgData name="Peter Bernerfalk" userId="ad5f3664ea9d7c11" providerId="LiveId" clId="{7D768FB3-02D5-4B26-B7FA-2AA96738FF4A}" dt="2025-02-09T17:09:28.724" v="9720"/>
        <pc:sldMkLst>
          <pc:docMk/>
          <pc:sldMk cId="4144961862" sldId="381"/>
        </pc:sldMkLst>
        <pc:spChg chg="del">
          <ac:chgData name="Peter Bernerfalk" userId="ad5f3664ea9d7c11" providerId="LiveId" clId="{7D768FB3-02D5-4B26-B7FA-2AA96738FF4A}" dt="2025-02-09T17:08:13.339" v="9714" actId="478"/>
          <ac:spMkLst>
            <pc:docMk/>
            <pc:sldMk cId="4144961862" sldId="381"/>
            <ac:spMk id="2" creationId="{A284BFCA-0CFB-B7B5-7C18-F3F0C19B572D}"/>
          </ac:spMkLst>
        </pc:spChg>
        <pc:spChg chg="del">
          <ac:chgData name="Peter Bernerfalk" userId="ad5f3664ea9d7c11" providerId="LiveId" clId="{7D768FB3-02D5-4B26-B7FA-2AA96738FF4A}" dt="2025-02-09T17:08:15.193" v="9715" actId="478"/>
          <ac:spMkLst>
            <pc:docMk/>
            <pc:sldMk cId="4144961862" sldId="381"/>
            <ac:spMk id="3" creationId="{6D309C92-2756-0CFF-FFAC-2FE6E845F5EC}"/>
          </ac:spMkLst>
        </pc:spChg>
        <pc:picChg chg="add mod">
          <ac:chgData name="Peter Bernerfalk" userId="ad5f3664ea9d7c11" providerId="LiveId" clId="{7D768FB3-02D5-4B26-B7FA-2AA96738FF4A}" dt="2025-02-09T17:08:38.653" v="9718" actId="962"/>
          <ac:picMkLst>
            <pc:docMk/>
            <pc:sldMk cId="4144961862" sldId="381"/>
            <ac:picMk id="5" creationId="{C0CC0698-400D-C429-76C0-446FE65E5AE8}"/>
          </ac:picMkLst>
        </pc:picChg>
      </pc:sldChg>
    </pc:docChg>
  </pc:docChgLst>
</pc:chgInfo>
</file>

<file path=ppt/comments/modernComment_10E_CC5CC973.xml><?xml version="1.0" encoding="utf-8"?>
<p188:cmLst xmlns:a="http://schemas.openxmlformats.org/drawingml/2006/main" xmlns:r="http://schemas.openxmlformats.org/officeDocument/2006/relationships" xmlns:p188="http://schemas.microsoft.com/office/powerpoint/2018/8/main">
  <p188:cm id="{5F9A5AEE-83F0-4358-BF90-A2597BE65F93}" authorId="{C76E034F-24B4-74D4-7551-FABC3B0DAD9C}" created="2025-01-30T21:48:39.261">
    <pc:sldMkLst xmlns:pc="http://schemas.microsoft.com/office/powerpoint/2013/main/command">
      <pc:docMk/>
      <pc:sldMk cId="3428632947" sldId="270"/>
    </pc:sldMkLst>
    <p188:txBody>
      <a:bodyPr/>
      <a:lstStyle/>
      <a:p>
        <a:r>
          <a:rPr lang="sv-SE"/>
          <a:t>Resan mot Komodoöarna startar i Lambuan Badjo</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1T12:08:04.130"/>
    </inkml:context>
    <inkml:brush xml:id="br0">
      <inkml:brushProperty name="width" value="0.05" units="cm"/>
      <inkml:brushProperty name="height" value="0.05" units="cm"/>
      <inkml:brushProperty name="color" value="#FF0066"/>
    </inkml:brush>
  </inkml:definitions>
  <inkml:trace contextRef="#ctx0" brushRef="#br0">3998 1006 24517,'-2'39'0,"-3"0"0,-2 1 0,-4-1 0,-3 0 0,-3-1 0,-2 0 0,-4 0 0,-3 0 0,-3-2 0,-2 0 0,-3 0 0,-3-1 0,-3-1 0,-2-1 0,-3 0 0,-3-2 0,-1 0 0,-3-2 0,-3 0 0,-1-2 0,-3-1 0,-2-1 0,-1-1 0,-3-1 0,-1-2 0,-2-1 0,-1-2 0,-1 0 0,-2-3 0,-1 0 0,-2-2 0,0-2 0,-1-1 0,0-1 0,-2-2 0,1-2 0,-1-1 0,-1-2 0,1-1 0,-1-2 0,1-1 0,0-2 0,0-1 0,1-2 0,0-2 0,1-1 0,1-1 0,1-2 0,1-2 0,1 0 0,1-3 0,2 0 0,1-2 0,2-1 0,2-2 0,1-1 0,3-1 0,1-1 0,2-1 0,3-2 0,2 0 0,2-2 0,3 0 0,2-2 0,3 0 0,2-1 0,3-1 0,3-1 0,2 0 0,4 0 0,2-2 0,3 0 0,3 0 0,3 0 0,4-1 0,2 0 0,3-1 0,4 1 0,2 0 0,4-1 0,2 1 0,4-1 0,3 1 0,2 0 0,4 1 0,3 0 0,3 0 0,3 0 0,2 2 0,4 0 0,2 0 0,3 1 0,3 1 0,2 1 0,3 0 0,2 2 0,3 0 0,2 2 0,2 1 0,3 0 0,2 2 0,1 1 0,3 1 0,1 1 0,2 2 0,2 1 0,1 2 0,2 0 0,1 3 0,1 0 0,1 2 0,1 2 0,1 1 0,1 1 0,0 2 0,1 2 0,0 1 0,0 2 0,1 1 0,-1 2 0,1 1 0,-1 2 0,-1 1 0,1 2 0,-2 2 0,0 1 0,-1 1 0,0 2 0,-2 2 0,-1 0 0,-2 3 0,-1 0 0,-1 2 0,-2 1 0,-1 2 0,-3 1 0,-1 1 0,-2 1 0,-3 2 0,-1 0 0,-3 1 0,-3 2 0,-1 0 0,-3 2 0,-3 0 0,-2 1 0,-3 1 0,-3 1 0,-3 0 0,-2 0 0,-3 2 0,-3 0 0,-4 0 0,-2 0 0,-3 1 0,-3 0 0,-4 1 0,-2-1 0,-3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5:58:46.195"/>
    </inkml:context>
    <inkml:brush xml:id="br0">
      <inkml:brushProperty name="width" value="0.05" units="cm"/>
      <inkml:brushProperty name="height" value="0.05" units="cm"/>
      <inkml:brushProperty name="color" value="#FF0066"/>
    </inkml:brush>
  </inkml:definitions>
  <inkml:trace contextRef="#ctx0" brushRef="#br0">0 8190 24575,'28'-49'0,"-12"16"0,-1 1 0,-1 0 0,19-64 0,-18 34 0,-2-2 0,-3 0 0,2-120 0,-14 33 0,34-286 0,28 128 0,-55 264 0,-1 1 0,-3-63 0,-3 67 0,3 0 0,1 1 0,12-63 0,-7 70 0,2 0 0,0 1 0,3 0 0,0 1 0,2 1 0,1 0 0,2 0 0,0 2 0,2 0 0,34-37 0,-37 45 0,2 1 0,0 1 0,0 0 0,2 1 0,0 1 0,1 1 0,0 1 0,1 1 0,1 1 0,24-9 0,130-27 0,-26 8 0,-63 23 0,-67 13 0,1-1 0,35-11 0,47-15 0,2 4 0,212-23 0,-304 47 0,1 0 0,-1-2 0,0 1 0,0-2 0,0 0 0,0 0 0,-1-1 0,0-1 0,0 0 0,0-1 0,-1-1 0,11-9 0,14-11 0,2 1 0,0 2 0,69-34 0,-68 38 0,-1-1 0,-2-2 0,0-2 0,51-48 0,-5 5 0,-52 42 0,48-54 0,-17 15 0,-46 49 0,0-2 0,-2 1 0,0-2 0,12-24 0,21-32 0,-15 24 0,-3 0 0,-2-2 0,-2-2 0,20-70 0,-38 108 0,3-4 0,1 0 0,2 1 0,0 0 0,1 1 0,19-21 0,21-34 0,-33 47 0,1 1 0,26-27 0,-31 38 0,-1-1 0,0 0 0,-2-1 0,0-1 0,-1 0 0,16-35 0,22-101 0,-38 107 0,3 0 0,3 0 0,26-49 0,388-557 0,-378 580 0,2-12 0,48-99 0,30-48 0,-134 233 0,36-48 0,-35 46 0,0 1 0,0 0 0,1 0 0,-1 0 0,1 0 0,-1 0 0,1 0 0,0 0 0,0 1 0,-1-1 0,1 1 0,0 0 0,0 0 0,1 0 0,-1 1 0,4-2 0,-6 3 0,1-1 0,-1 1 0,0-1 0,1 1 0,-1-1 0,0 1 0,1 0 0,-1-1 0,0 1 0,0 0 0,0 0 0,0 0 0,0 0 0,0 0 0,0 0 0,0 0 0,0 0 0,0 1 0,-1-1 0,1 0 0,-1 1 0,1-1 0,-1 0 0,1 1 0,-1-1 0,1 0 0,-1 1 0,0-1 0,0 1 0,0-1 0,0 3 0,0 55 0,-1-47 0,0 1 0,1-1 0,1 0 0,0 1 0,0-1 0,1 0 0,1 0 0,7 23 0,-8-31 0,0 0 0,0 0 0,0 0 0,0 0 0,1-1 0,0 1 0,0-1 0,0 0 0,0 0 0,0 0 0,1 0 0,-1 0 0,1-1 0,-1 0 0,1 1 0,0-1 0,0-1 0,0 1 0,1-1 0,-1 1 0,0-1 0,0 0 0,1-1 0,-1 1 0,8-1 0,13 1 0,0-1 0,-1-1 0,1-1 0,0-2 0,-1 0 0,0-1 0,0-2 0,0 0 0,-1-2 0,39-20 0,142-99 0,-82 48 0,25-23 0,-43 26 0,-79 61 0,299-215 0,-194 122 0,-82 66 0,1 3 0,99-63 0,43-16 0,75-39 0,-100 66 0,-113 60 0,1 2 0,99-38 0,56-19 0,-7 3 0,13-9 0,22-7 0,-62 29 0,-23 7 0,-89 35 0,-49 22 0,1-1 0,-1 2 0,23-7 0,-12 4 0,-1 0 0,0-2 0,0-1 0,-1-1 0,30-23 0,279-164-1365,-315 191-5461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5:21:50.018"/>
    </inkml:context>
    <inkml:brush xml:id="br0">
      <inkml:brushProperty name="width" value="0.05" units="cm"/>
      <inkml:brushProperty name="height" value="0.05" units="cm"/>
      <inkml:brushProperty name="color" value="#FF0066"/>
    </inkml:brush>
  </inkml:definitions>
  <inkml:trace contextRef="#ctx0" brushRef="#br0">0 0 24443,'0'1228'0,"769"-1228"0,-769-1228 0,-769 1228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8T13:27:17.782"/>
    </inkml:context>
    <inkml:brush xml:id="br0">
      <inkml:brushProperty name="width" value="0.05" units="cm"/>
      <inkml:brushProperty name="height" value="0.05" units="cm"/>
      <inkml:brushProperty name="color" value="#FF0066"/>
    </inkml:brush>
  </inkml:definitions>
  <inkml:trace contextRef="#ctx0" brushRef="#br0">1188 0 24575,'-28'68'0,"20"-46"0,-1 0 0,-14 23 0,14-31 0,0-1 0,-2 0 0,0 0 0,0-1 0,-1 0 0,0-1 0,-1-1 0,0 0 0,-1 0 0,0-1 0,-25 11 0,19-9 0,0 1 0,1 1 0,0 0 0,2 2 0,-22 20 0,32-26 0,-1 0 0,1 0 0,0 0 0,1 1 0,0 0 0,0 1 0,1-1 0,1 1 0,-1 0 0,2 0 0,0 0 0,-2 14 0,2-14 0,-1 0 0,0-1 0,0 1 0,-1-1 0,0 0 0,0 0 0,-1-1 0,-1 1 0,0-1 0,-10 10 0,7-7 0,0 1 0,0 1 0,-14 28 0,1 7 0,-2 0 0,-2-1 0,-2-2 0,-2-1 0,-52 58 0,66-81 0,0 2 0,-26 48 0,1-1 0,-93 135 0,126-195 0,-2 3 0,1-1 0,0 2 0,1-1 0,1 1 0,0 0 0,1 1 0,0 0 0,2 0 0,-8 30 0,9-18 0,-15 45 0,11-50 0,2 1 0,1 0 0,-3 28 0,7-34 0,-2 14 0,2 1 0,1-1 0,1 1 0,6 35 0,-3-56 0,1 0 0,0 0 0,1-1 0,0 0 0,1 0 0,0 0 0,12 13 0,22 36 0,-23-29 0,2-1 0,1-1 0,44 46 0,-34-41 0,-26-27 0,1 1 0,-1-1 0,-1 1 0,0 0 0,0 0 0,0 1 0,4 16 0,12 70 0,-6-22 0,29 115 0,-38-168 0,2 0 0,0-1 0,1 0 0,1 0 0,0 0 0,2-2 0,0 1 0,1-1 0,1-1 0,24 25 0,-30-37 0,1 0 0,-1 0 0,1-1 0,0 0 0,0 0 0,0-1 0,1 0 0,-1 0 0,0-1 0,1 0 0,10-1 0,34 7 0,-40-3 0,1 1 0,-1 0 0,-1 1 0,1 1 0,17 11 0,-17-10 0,0 0 0,0-1 0,1-1 0,22 8 0,-15-6 0,0 0 0,0 2 0,-1 0 0,0 1 0,22 17 0,-16-11 0,53 26 0,-64-35 0,-1 0 0,0 0 0,-1 1 0,1 1 0,-2 0 0,22 23 0,-11-8 0,-2 1 0,25 38 0,-42-57 0,-1 0 0,0 0 0,0 1 0,0-1 0,-1 1 0,0 0 0,0 0 0,-1-1 0,1 14 0,-5 78 0,0-39 0,3 505 0,-1-544 0,-1 0 0,0 0 0,-2-1 0,-1 1 0,-10 30 0,-47 96 0,43-104 0,-35 95 0,-7 16 0,46-122 0,-1 0 0,-1-1 0,-2 0 0,-27 33 0,34-48 0,1-1 0,1 1 0,0 1 0,1 0 0,0 1 0,-9 31 0,-23 116 0,29-106 0,10-50 0,1 0 0,-1-1 0,2 1 0,-1 0 0,1 0 0,1-1 0,-1 1 0,2 0 0,-1 0 0,1-1 0,0 1 0,7 15 0,-1-8 0,1-1 0,1 0 0,0 0 0,1 0 0,16 16 0,18 27 0,-36-44 0,0-1 0,1-1 0,0 0 0,1 0 0,19 15 0,-15-16 0,1 0 0,0-1 0,1-1 0,0-1 0,23 9 0,7 7 0,-39-19 0,1 0 0,-1 0 0,1-1 0,16 5 0,-17-7 0,0 1 0,0-1 0,-1 1 0,0 0 0,1 1 0,-1 0 0,0 0 0,-1 1 0,1 0 0,-1 0 0,0 0 0,0 1 0,0 0 0,-1 0 0,0 0 0,8 13 0,4 7 0,2-2 0,1 0 0,2-1 0,0-1 0,1-1 0,0 0 0,2-2 0,1-2 0,42 24 0,-55-36 0,-1-1 0,1 0 0,0-1 0,0-1 0,1 0 0,16 1 0,86-6 0,-43 0 0,-54 4 0,0-2 0,0 0 0,-1-2 0,1 0 0,0 0 0,-1-2 0,0-1 0,0 0 0,0-1 0,-1-1 0,0 0 0,-1-1 0,0-1 0,23-18 0,-7 2 0,-1-1 0,-1-2 0,-2 0 0,-1-2 0,-1-2 0,30-48 0,-32 41 0,2 1 0,61-69 0,76-58 0,134-100 0,-189 160 0,259-236 0,-247 252 0,-64 50 0,66-61 0,-46 29 0,23-21 0,141-171 0,-67 56 0,-2-27 0,-99 128 0,-44 63 0,42-51 0,-52 73 0,-2-2 0,-1 0 0,17-37 0,13-21 0,171-284 0,-213 361 0,0 0 0,0 1 0,1 0 0,-1 0 0,1 0 0,0 0 0,0 0 0,0 1 0,1 0 0,-1 0 0,1 0 0,0 0 0,7-2 0,7-3 0,1 2 0,27-6 0,30-10 0,0-15 0,-49 22 0,1 1 0,1 2 0,48-14 0,-59 20 0,-1 0 0,0-1 0,22-12 0,18-8 0,-49 23 0,-1 0 0,1-1 0,-1 0 0,14-12 0,26-16 0,-5 10 0,75-55 0,-13 8 0,-19 15 0,-46 28 0,67-34 0,-91 54 0,0 0 0,0 1 0,1 1 0,0 1 0,0 0 0,0 1 0,0 1 0,19 0 0,28 2 0,36 1 0,196-24 0,-172-4 0,-78 15 0,0 2 0,64-5 0,-63 10 0,0-2 0,73-21 0,17-4 0,-77 24 0,-39 6 0,0-1 0,-1-1 0,0 0 0,0-2 0,0 0 0,26-12 0,190-96 0,-165 81 0,83-27 0,-126 50 0,-5 1 0,0-2 0,-1 0 0,0-1 0,-1-2 0,0 0 0,-1-1 0,-1-1 0,27-28 0,35-24 0,-64 57 0,-1-1 0,0-1 0,-2-1 0,1 0 0,-2-1 0,0 0 0,16-25 0,-17 21 0,1 1 0,0 0 0,1 1 0,1 1 0,1 0 0,24-19 0,113-72 0,-105 77 0,-10 8 0,-2-1 0,0-2 0,-2-2 0,46-46 0,68-69 0,-22 23 0,-109 102 0,152-148 0,-142 143 0,0 1 0,1 2 0,1 0 0,58-26 0,209-67 0,-249 95 0,0-3 0,-2-2 0,-1-1 0,59-42 0,-89 56 0,1 0 0,0 2 0,1 0 0,0 0 0,0 2 0,0 0 0,0 1 0,20-3 0,10 3 0,79 1 0,-80 3-81,-15-1-347,0 2 0,45 6 0,-57-3-6398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5T15:56:20.45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5T15:56:25.08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5T15:56:40.9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8,'4'-3,"0"-2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2-05T15:56:44.79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5:58:18.241"/>
    </inkml:context>
    <inkml:brush xml:id="br0">
      <inkml:brushProperty name="width" value="0.05" units="cm"/>
      <inkml:brushProperty name="height" value="0.05" units="cm"/>
      <inkml:brushProperty name="color" value="#FF0066"/>
    </inkml:brush>
  </inkml:definitions>
  <inkml:trace contextRef="#ctx0" brushRef="#br0">0 3878 24575,'5'2'0,"0"-1"0,0 1 0,-1 0 0,1 0 0,-1 0 0,0 0 0,1 1 0,-1 0 0,0 0 0,0 0 0,5 6 0,8 5 0,12 2 0,0-1 0,0-2 0,1-1 0,1-1 0,62 12 0,-34-8 0,10 4 0,34 11 0,2-4 0,180 19 0,-212-41 0,0-4 0,140-18 0,-189 13 0,-1-1 0,1-2 0,32-14 0,-34 12 0,0 1 0,0 2 0,0 0 0,28-4 0,-27 7 0,0-2 0,-1 0 0,1-1 0,-2-1 0,37-19 0,103-69 0,-70 38 0,-38 24 0,60-51 0,13-10 0,-68 60 0,1 3 0,2 3 0,101-35 0,-76 29 0,36-13 0,-109 44 0,34-10 0,79-35 0,-111 42 0,-1-2 0,0 1 0,0-2 0,-1 0 0,0 0 0,0-1 0,-1-1 0,-1 0 0,11-15 0,161-237 0,-170 245 0,-1 0 0,0-1 0,-2-1 0,0 0 0,-1 0 0,-1-1 0,-1 0 0,4-26 0,1-19 0,5-99 0,-10 77 0,3-103 0,-10 104 0,15-135 0,-8 158 0,-6-126 0,-3 126 0,12-128 0,12 94 0,-14 71 0,-2 0 0,-1 0 0,2-34 0,0-19 0,4 0 0,3 1 0,30-93 0,-17 67 0,-9 22 0,-11 43 0,23-67 0,-16 55 0,-13 48 0,-1 0 0,1-1 0,0 1 0,0 0 0,1 0 0,-1 0 0,1 0 0,1 0 0,-1 1 0,0-1 0,1 0 0,0 1 0,0 0 0,0 0 0,1 0 0,0 0 0,-1 0 0,1 1 0,0 0 0,1-1 0,-1 2 0,9-6 0,22-7 0,-16 7 0,0-1 0,0 0 0,-1-2 0,27-20 0,-24 15-120,-3 2-87,-1 0-1,-1-1 1,0 0-1,0-1 0,15-23 1,-22 23-6619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05T15:58:34.686"/>
    </inkml:context>
    <inkml:brush xml:id="br0">
      <inkml:brushProperty name="width" value="0.05" units="cm"/>
      <inkml:brushProperty name="height" value="0.05" units="cm"/>
      <inkml:brushProperty name="color" value="#FF0066"/>
    </inkml:brush>
  </inkml:definitions>
  <inkml:trace contextRef="#ctx0" brushRef="#br0">1 410 24575,'17'-119'0,"-16"82"0,-1 28 0,0 0 0,0 0 0,0 1 0,1-1 0,1 0 0,0 0 0,0 1 0,4-12 0,-6 19 0,1 0 0,-1 1 0,0-1 0,1 0 0,-1 0 0,1 1 0,-1-1 0,1 0 0,-1 0 0,1 1 0,0-1 0,-1 1 0,1-1 0,0 1 0,-1-1 0,1 1 0,0-1 0,0 1 0,-1-1 0,1 1 0,0 0 0,0 0 0,0-1 0,0 1 0,-1 0 0,1 0 0,0 0 0,1 0 0,0 0 0,0 1 0,-1 0 0,1-1 0,0 1 0,-1 0 0,1 0 0,-1 0 0,1 0 0,-1 0 0,0 0 0,1 0 0,-1 1 0,1 1 0,29 45 0,-26-38 0,0 0 0,1 0 0,0-1 0,1 0 0,0 0 0,0 0 0,1-1 0,0 0 0,1 0 0,0-1 0,0 0 0,0-1 0,1 0 0,11 5 0,-5-4 0,0-1 0,0-1 0,1-1 0,-1 0 0,1-1 0,0-1 0,0 0 0,29-2 0,13-2 0,-27-1 0,-1 2 0,1 1 0,0 2 0,-1 0 0,42 11 0,-54-7 0,-1 2 0,33 18 0,16 6 0,-42-21 0,2-2 0,-1-1 0,1-1 0,0-1 0,1-1 0,-1-2 0,31 0 0,577-3 0,99-2 0,-529-11 0,258-50 0,-397 53 0,79-7 0,253 5 0,-359 10 0,-1-1 0,0-1 0,0-3 0,40-11 0,148-57 0,-92 28 0,-114 40 0,53-17 0,0 2 0,110-16 0,125-9 0,283-24 0,-346 65 0,122-7 0,75 7 0,-256 8 0,308 15 0,-405-4 0,116 32 0,-154-32 0,-24-7 0,-7-2 0,-1 1 0,29 12 0,-43-15 0,0 0 0,-1 0 0,1 1 0,-1-1 0,0 1 0,0 0 0,0 1 0,0-1 0,0 1 0,-1-1 0,0 1 0,1 0 0,-1 1 0,4 7 0,28 73 0,29 115 0,-58-182 0,12 32 0,34 70 0,-27-67 0,-10-26 0,1-1 0,1 0 0,1-1 0,43 44 0,-31-35 0,36 52 0,-48-60 0,20 33 0,60 70 0,-85-114 0,1 0 0,1 0 0,1-2 0,0 0 0,0 0 0,1-2 0,1 0 0,0-1 0,21 9 0,-11-11 0,0-2 0,0-1 0,0-1 0,0-1 0,37-1 0,-9 0 0,-25 0 0,-19-3 0,-1 1 0,1 1 0,-1 0 0,1 1 0,-1 0 0,0 0 0,0 2 0,0-1 0,0 1 0,-1 1 0,16 8 0,13 15 0,-1 3 0,-2 0 0,50 56 0,-28-27 0,61 41 0,-94-83 0,-1 1 0,-1 1 0,0 1 0,-2 1 0,0 0 0,32 49 0,103 193 0,-132-219 0,-15-27 0,1 0 0,1-1 0,0 0 0,1-1 0,20 22 0,24 13 0,1-2 0,3-2 0,1-3 0,103 54 0,-113-69 0,-25-13 0,1-2 0,44 18 0,-71-32 0,0 0 0,0 0 0,1 1 0,-1-1 0,0 0 0,0 0 0,1 0 0,-1 0 0,0 0 0,0 0 0,1 1 0,-1-1 0,0 0 0,1 0 0,-1 0 0,0 0 0,0 0 0,1 0 0,-1 0 0,0 0 0,1 0 0,-1 0 0,0-1 0,0 1 0,1 0 0,-1 0 0,0 0 0,1 0 0,-1 0 0,0 0 0,0-1 0,1 1 0,-1 0 0,0 0 0,0 0 0,0-1 0,1 1 0,-1 0 0,0-1 0,-4-11 0,-16-14 0,-33-28-1365,41 41-5461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02618-9055-4F41-8F5E-B05F0168EDB2}" type="datetimeFigureOut">
              <a:rPr lang="sv-SE" smtClean="0"/>
              <a:t>2025-02-09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29B9E-488B-4EFE-82B0-93A41A850E4A}" type="slidenum">
              <a:rPr lang="sv-SE" smtClean="0"/>
              <a:t>‹#›</a:t>
            </a:fld>
            <a:endParaRPr lang="sv-SE"/>
          </a:p>
        </p:txBody>
      </p:sp>
    </p:spTree>
    <p:extLst>
      <p:ext uri="{BB962C8B-B14F-4D97-AF65-F5344CB8AC3E}">
        <p14:creationId xmlns:p14="http://schemas.microsoft.com/office/powerpoint/2010/main" val="3634116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Republik i Sydostasien – 280 miljoner invånare – C:a 15000 öar ( 6000 bebodda) – 33 Regioner - Världens 4:e största befolkning – 16:e största ekonomi - Världens störst muslimska befolkning (Sunni) – Medlem i G20 – Viktig handelsregion sedan 600 talet – Tidigare Hinduiska och Buddhistiska kunga- riken- Islamistiska influenser från 1100 talet – Rikt på naturresurser – Holländsk kolonialism i 350 år från 1600 talet – Ockuperat av Japan under andra världskriget, men återgick till Holland efter kapitulationen – </a:t>
            </a:r>
            <a:r>
              <a:rPr lang="sv-SE" dirty="0" err="1"/>
              <a:t>Sukarnos</a:t>
            </a:r>
            <a:r>
              <a:rPr lang="sv-SE" dirty="0"/>
              <a:t> frihetskrig ledde till självständighet 1949 – Kommunistpartiet iscensatte 1965 en Statskupp som misslyckades och följdes av en motkupp - 1967 tvingades </a:t>
            </a:r>
            <a:r>
              <a:rPr lang="sv-SE" dirty="0" err="1"/>
              <a:t>Sukarto</a:t>
            </a:r>
            <a:r>
              <a:rPr lang="sv-SE" dirty="0"/>
              <a:t> bort från makten och Suharto tog över – Suharto inledde en massaker på kommunister och kommunist sympatisörer, som blev en av 1900 talets värsta massakrer, uppgifter om antalet döda varierar mellan 100 000 och 2 miljoner –  Suharto tvingades bort 1998 och ersattes av </a:t>
            </a:r>
            <a:r>
              <a:rPr lang="sv-SE" dirty="0" err="1"/>
              <a:t>Jusuf</a:t>
            </a:r>
            <a:r>
              <a:rPr lang="sv-SE" dirty="0"/>
              <a:t> </a:t>
            </a:r>
            <a:r>
              <a:rPr lang="sv-SE" dirty="0" err="1"/>
              <a:t>Habibie</a:t>
            </a:r>
            <a:r>
              <a:rPr lang="sv-SE" dirty="0"/>
              <a:t>, Suharto anses ha stulit mest allmänna medel (mellan 15-35 miljarder dollar) i världen -– Vid tsunamin 2004 försvann 167000 personer - Stora vildmarksområden </a:t>
            </a:r>
          </a:p>
        </p:txBody>
      </p:sp>
      <p:sp>
        <p:nvSpPr>
          <p:cNvPr id="4" name="Platshållare för bildnummer 3"/>
          <p:cNvSpPr>
            <a:spLocks noGrp="1"/>
          </p:cNvSpPr>
          <p:nvPr>
            <p:ph type="sldNum" sz="quarter" idx="5"/>
          </p:nvPr>
        </p:nvSpPr>
        <p:spPr/>
        <p:txBody>
          <a:bodyPr/>
          <a:lstStyle/>
          <a:p>
            <a:fld id="{09429B9E-488B-4EFE-82B0-93A41A850E4A}" type="slidenum">
              <a:rPr lang="sv-SE" smtClean="0"/>
              <a:t>3</a:t>
            </a:fld>
            <a:endParaRPr lang="sv-SE"/>
          </a:p>
        </p:txBody>
      </p:sp>
    </p:spTree>
    <p:extLst>
      <p:ext uri="{BB962C8B-B14F-4D97-AF65-F5344CB8AC3E}">
        <p14:creationId xmlns:p14="http://schemas.microsoft.com/office/powerpoint/2010/main" val="144742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Typisk fiskare</a:t>
            </a:r>
          </a:p>
        </p:txBody>
      </p:sp>
      <p:sp>
        <p:nvSpPr>
          <p:cNvPr id="4" name="Platshållare för bildnummer 3"/>
          <p:cNvSpPr>
            <a:spLocks noGrp="1"/>
          </p:cNvSpPr>
          <p:nvPr>
            <p:ph type="sldNum" sz="quarter" idx="5"/>
          </p:nvPr>
        </p:nvSpPr>
        <p:spPr/>
        <p:txBody>
          <a:bodyPr/>
          <a:lstStyle/>
          <a:p>
            <a:fld id="{09429B9E-488B-4EFE-82B0-93A41A850E4A}" type="slidenum">
              <a:rPr lang="sv-SE" smtClean="0"/>
              <a:t>15</a:t>
            </a:fld>
            <a:endParaRPr lang="sv-SE"/>
          </a:p>
        </p:txBody>
      </p:sp>
    </p:spTree>
    <p:extLst>
      <p:ext uri="{BB962C8B-B14F-4D97-AF65-F5344CB8AC3E}">
        <p14:creationId xmlns:p14="http://schemas.microsoft.com/office/powerpoint/2010/main" val="1814845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Nederbörden per år är c:a 3 meter och merparten kommer under nordost-monsunen Oktober-Mars. – Regnet kommer huvudsakligen på eftermiddagen i form av häftiga skyfall. Under sydväst-monsunen Maj-September faller inte lika mycket regn och kommer ofta nattetid.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16</a:t>
            </a:fld>
            <a:endParaRPr lang="sv-SE"/>
          </a:p>
        </p:txBody>
      </p:sp>
    </p:spTree>
    <p:extLst>
      <p:ext uri="{BB962C8B-B14F-4D97-AF65-F5344CB8AC3E}">
        <p14:creationId xmlns:p14="http://schemas.microsoft.com/office/powerpoint/2010/main" val="3999532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Första stoppet och förberedelser för natten</a:t>
            </a:r>
          </a:p>
        </p:txBody>
      </p:sp>
      <p:sp>
        <p:nvSpPr>
          <p:cNvPr id="4" name="Platshållare för bildnummer 3"/>
          <p:cNvSpPr>
            <a:spLocks noGrp="1"/>
          </p:cNvSpPr>
          <p:nvPr>
            <p:ph type="sldNum" sz="quarter" idx="5"/>
          </p:nvPr>
        </p:nvSpPr>
        <p:spPr/>
        <p:txBody>
          <a:bodyPr/>
          <a:lstStyle/>
          <a:p>
            <a:fld id="{09429B9E-488B-4EFE-82B0-93A41A850E4A}" type="slidenum">
              <a:rPr lang="sv-SE" smtClean="0"/>
              <a:t>17</a:t>
            </a:fld>
            <a:endParaRPr lang="sv-SE"/>
          </a:p>
        </p:txBody>
      </p:sp>
    </p:spTree>
    <p:extLst>
      <p:ext uri="{BB962C8B-B14F-4D97-AF65-F5344CB8AC3E}">
        <p14:creationId xmlns:p14="http://schemas.microsoft.com/office/powerpoint/2010/main" val="13535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Ytterliggare</a:t>
            </a:r>
            <a:r>
              <a:rPr lang="sv-SE" dirty="0"/>
              <a:t> en </a:t>
            </a:r>
            <a:r>
              <a:rPr lang="sv-SE" dirty="0" err="1"/>
              <a:t>Klotok</a:t>
            </a:r>
            <a:r>
              <a:rPr lang="sv-SE" dirty="0"/>
              <a:t> för att få plats med madrasser på </a:t>
            </a:r>
            <a:r>
              <a:rPr lang="sv-SE" dirty="0" err="1"/>
              <a:t>däckk</a:t>
            </a:r>
            <a:r>
              <a:rPr lang="sv-SE" dirty="0"/>
              <a:t>. – Min olycka ( muskel och sensträckning)</a:t>
            </a:r>
          </a:p>
        </p:txBody>
      </p:sp>
      <p:sp>
        <p:nvSpPr>
          <p:cNvPr id="4" name="Platshållare för bildnummer 3"/>
          <p:cNvSpPr>
            <a:spLocks noGrp="1"/>
          </p:cNvSpPr>
          <p:nvPr>
            <p:ph type="sldNum" sz="quarter" idx="5"/>
          </p:nvPr>
        </p:nvSpPr>
        <p:spPr/>
        <p:txBody>
          <a:bodyPr/>
          <a:lstStyle/>
          <a:p>
            <a:fld id="{09429B9E-488B-4EFE-82B0-93A41A850E4A}" type="slidenum">
              <a:rPr lang="sv-SE" smtClean="0"/>
              <a:t>18</a:t>
            </a:fld>
            <a:endParaRPr lang="sv-SE"/>
          </a:p>
        </p:txBody>
      </p:sp>
    </p:spTree>
    <p:extLst>
      <p:ext uri="{BB962C8B-B14F-4D97-AF65-F5344CB8AC3E}">
        <p14:creationId xmlns:p14="http://schemas.microsoft.com/office/powerpoint/2010/main" val="24266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Klotokmöte på floden</a:t>
            </a:r>
          </a:p>
        </p:txBody>
      </p:sp>
      <p:sp>
        <p:nvSpPr>
          <p:cNvPr id="4" name="Platshållare för bildnummer 3"/>
          <p:cNvSpPr>
            <a:spLocks noGrp="1"/>
          </p:cNvSpPr>
          <p:nvPr>
            <p:ph type="sldNum" sz="quarter" idx="5"/>
          </p:nvPr>
        </p:nvSpPr>
        <p:spPr/>
        <p:txBody>
          <a:bodyPr/>
          <a:lstStyle/>
          <a:p>
            <a:fld id="{09429B9E-488B-4EFE-82B0-93A41A850E4A}" type="slidenum">
              <a:rPr lang="sv-SE" smtClean="0"/>
              <a:t>19</a:t>
            </a:fld>
            <a:endParaRPr lang="sv-SE"/>
          </a:p>
        </p:txBody>
      </p:sp>
    </p:spTree>
    <p:extLst>
      <p:ext uri="{BB962C8B-B14F-4D97-AF65-F5344CB8AC3E}">
        <p14:creationId xmlns:p14="http://schemas.microsoft.com/office/powerpoint/2010/main" val="2102657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Proboscis</a:t>
            </a:r>
            <a:r>
              <a:rPr lang="sv-SE" dirty="0"/>
              <a:t> eller Näsapa i regn – Lever i mangroveskogar längs vattendrag på Borneo. – Klassad som starkt hotad, främst </a:t>
            </a:r>
            <a:r>
              <a:rPr lang="sv-SE" dirty="0" err="1"/>
              <a:t>pga</a:t>
            </a:r>
            <a:r>
              <a:rPr lang="sv-SE" dirty="0"/>
              <a:t> habitatförlust och jakt. Näsapan jagas för köttets skull.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20</a:t>
            </a:fld>
            <a:endParaRPr lang="sv-SE"/>
          </a:p>
        </p:txBody>
      </p:sp>
    </p:spTree>
    <p:extLst>
      <p:ext uri="{BB962C8B-B14F-4D97-AF65-F5344CB8AC3E}">
        <p14:creationId xmlns:p14="http://schemas.microsoft.com/office/powerpoint/2010/main" val="344095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Lever i grupper mellan 10 och 30 medlemmar. – Honan ger di i c:a 7 månader. – Ungarna är blå i ansiktet vid födseln och pälsen är svart. - Könsmognad för hanar = 5-7 år, men tidigare för honor. - Honan visar när det är dags för parning antingen genom kroppsspråk eller genom att visa sina könsdelar. </a:t>
            </a:r>
          </a:p>
        </p:txBody>
      </p:sp>
      <p:sp>
        <p:nvSpPr>
          <p:cNvPr id="4" name="Platshållare för bildnummer 3"/>
          <p:cNvSpPr>
            <a:spLocks noGrp="1"/>
          </p:cNvSpPr>
          <p:nvPr>
            <p:ph type="sldNum" sz="quarter" idx="5"/>
          </p:nvPr>
        </p:nvSpPr>
        <p:spPr/>
        <p:txBody>
          <a:bodyPr/>
          <a:lstStyle/>
          <a:p>
            <a:fld id="{09429B9E-488B-4EFE-82B0-93A41A850E4A}" type="slidenum">
              <a:rPr lang="sv-SE" smtClean="0"/>
              <a:t>21</a:t>
            </a:fld>
            <a:endParaRPr lang="sv-SE"/>
          </a:p>
        </p:txBody>
      </p:sp>
    </p:spTree>
    <p:extLst>
      <p:ext uri="{BB962C8B-B14F-4D97-AF65-F5344CB8AC3E}">
        <p14:creationId xmlns:p14="http://schemas.microsoft.com/office/powerpoint/2010/main" val="1757550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Lever i grupper mellan 10 och 30 medlemmar. – Honan visar när det är dags för parning antingen genom kroppsspråk eller </a:t>
            </a:r>
            <a:r>
              <a:rPr lang="sv-SE" dirty="0" err="1"/>
              <a:t>genomatt</a:t>
            </a:r>
            <a:r>
              <a:rPr lang="sv-SE" dirty="0"/>
              <a:t> visa sina könsdelar. – könsmognad för hanar= 5-7 år men tidigare för honor. – Honan ger di i c:a 7 månader. – Ungarna är blå i ansiktet vid födseln och pälsen är svart</a:t>
            </a:r>
          </a:p>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22</a:t>
            </a:fld>
            <a:endParaRPr lang="sv-SE"/>
          </a:p>
        </p:txBody>
      </p:sp>
    </p:spTree>
    <p:extLst>
      <p:ext uri="{BB962C8B-B14F-4D97-AF65-F5344CB8AC3E}">
        <p14:creationId xmlns:p14="http://schemas.microsoft.com/office/powerpoint/2010/main" val="1255870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23</a:t>
            </a:fld>
            <a:endParaRPr lang="sv-SE"/>
          </a:p>
        </p:txBody>
      </p:sp>
    </p:spTree>
    <p:extLst>
      <p:ext uri="{BB962C8B-B14F-4D97-AF65-F5344CB8AC3E}">
        <p14:creationId xmlns:p14="http://schemas.microsoft.com/office/powerpoint/2010/main" val="3289082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Vill man imponera på honorna behöver man en stor näsa. Den kommer med ålder, och därav visdom. </a:t>
            </a:r>
          </a:p>
        </p:txBody>
      </p:sp>
      <p:sp>
        <p:nvSpPr>
          <p:cNvPr id="4" name="Platshållare för bildnummer 3"/>
          <p:cNvSpPr>
            <a:spLocks noGrp="1"/>
          </p:cNvSpPr>
          <p:nvPr>
            <p:ph type="sldNum" sz="quarter" idx="5"/>
          </p:nvPr>
        </p:nvSpPr>
        <p:spPr/>
        <p:txBody>
          <a:bodyPr/>
          <a:lstStyle/>
          <a:p>
            <a:fld id="{09429B9E-488B-4EFE-82B0-93A41A850E4A}" type="slidenum">
              <a:rPr lang="sv-SE" smtClean="0"/>
              <a:t>24</a:t>
            </a:fld>
            <a:endParaRPr lang="sv-SE"/>
          </a:p>
        </p:txBody>
      </p:sp>
    </p:spTree>
    <p:extLst>
      <p:ext uri="{BB962C8B-B14F-4D97-AF65-F5344CB8AC3E}">
        <p14:creationId xmlns:p14="http://schemas.microsoft.com/office/powerpoint/2010/main" val="1431048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Tänkt linje som skiljer två olika djurgeografiska områden åt.- </a:t>
            </a:r>
          </a:p>
        </p:txBody>
      </p:sp>
      <p:sp>
        <p:nvSpPr>
          <p:cNvPr id="4" name="Platshållare för bildnummer 3"/>
          <p:cNvSpPr>
            <a:spLocks noGrp="1"/>
          </p:cNvSpPr>
          <p:nvPr>
            <p:ph type="sldNum" sz="quarter" idx="5"/>
          </p:nvPr>
        </p:nvSpPr>
        <p:spPr/>
        <p:txBody>
          <a:bodyPr/>
          <a:lstStyle/>
          <a:p>
            <a:fld id="{09429B9E-488B-4EFE-82B0-93A41A850E4A}" type="slidenum">
              <a:rPr lang="sv-SE" smtClean="0"/>
              <a:t>4</a:t>
            </a:fld>
            <a:endParaRPr lang="sv-SE"/>
          </a:p>
        </p:txBody>
      </p:sp>
    </p:spTree>
    <p:extLst>
      <p:ext uri="{BB962C8B-B14F-4D97-AF65-F5344CB8AC3E}">
        <p14:creationId xmlns:p14="http://schemas.microsoft.com/office/powerpoint/2010/main" val="489185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26</a:t>
            </a:fld>
            <a:endParaRPr lang="sv-SE"/>
          </a:p>
        </p:txBody>
      </p:sp>
    </p:spTree>
    <p:extLst>
      <p:ext uri="{BB962C8B-B14F-4D97-AF65-F5344CB8AC3E}">
        <p14:creationId xmlns:p14="http://schemas.microsoft.com/office/powerpoint/2010/main" val="1819568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Don Juan</a:t>
            </a:r>
          </a:p>
        </p:txBody>
      </p:sp>
      <p:sp>
        <p:nvSpPr>
          <p:cNvPr id="4" name="Platshållare för bildnummer 3"/>
          <p:cNvSpPr>
            <a:spLocks noGrp="1"/>
          </p:cNvSpPr>
          <p:nvPr>
            <p:ph type="sldNum" sz="quarter" idx="5"/>
          </p:nvPr>
        </p:nvSpPr>
        <p:spPr/>
        <p:txBody>
          <a:bodyPr/>
          <a:lstStyle/>
          <a:p>
            <a:fld id="{09429B9E-488B-4EFE-82B0-93A41A850E4A}" type="slidenum">
              <a:rPr lang="sv-SE" smtClean="0"/>
              <a:t>27</a:t>
            </a:fld>
            <a:endParaRPr lang="sv-SE"/>
          </a:p>
        </p:txBody>
      </p:sp>
    </p:spTree>
    <p:extLst>
      <p:ext uri="{BB962C8B-B14F-4D97-AF65-F5344CB8AC3E}">
        <p14:creationId xmlns:p14="http://schemas.microsoft.com/office/powerpoint/2010/main" val="3845799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Orangutangen är starkt utrotningshotad. Endast c:a 35000-50000 individer bedöms finnas kvar (2020), och populationen minskar med 3000-5000 individer per år. – Orsaken är att deras livsmiljö förstörs gradvis, även illegal handel med vilda utrotningshotade djur, och jakt. – Mellan 200 och 500 Orangutanger faller varje år offer för den internationella illegala handeln med vilda djur, där de är populära som husdjur och inom underhållningsindustrin.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29</a:t>
            </a:fld>
            <a:endParaRPr lang="sv-SE"/>
          </a:p>
        </p:txBody>
      </p:sp>
    </p:spTree>
    <p:extLst>
      <p:ext uri="{BB962C8B-B14F-4D97-AF65-F5344CB8AC3E}">
        <p14:creationId xmlns:p14="http://schemas.microsoft.com/office/powerpoint/2010/main" val="1873770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Orangutanger lever sina liv i trädtopparna och är inre ett särskilt socialt djur utan lever mestadels ett ensamt liv speciellt hanarna. – En av människans närmaste släktingar och delar hela 97% av vårt DNA,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30</a:t>
            </a:fld>
            <a:endParaRPr lang="sv-SE"/>
          </a:p>
        </p:txBody>
      </p:sp>
    </p:spTree>
    <p:extLst>
      <p:ext uri="{BB962C8B-B14F-4D97-AF65-F5344CB8AC3E}">
        <p14:creationId xmlns:p14="http://schemas.microsoft.com/office/powerpoint/2010/main" val="852494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Orangutanghanen utvecklar vid 8-10 årsåldern utstående kindpåsar. Ju större desto mer dominant och populär hos honor. – Lever ensam och rör sig över stora områden –  För att locka till sig fertila honor använder hane sin luftstrupe till ett långt och högt rop som hörs någon kilometer. - Kan slåss om rätten till parning. – Honor föredrar stora tunga hanar med stora kindpåsar.</a:t>
            </a:r>
          </a:p>
        </p:txBody>
      </p:sp>
      <p:sp>
        <p:nvSpPr>
          <p:cNvPr id="4" name="Platshållare för bildnummer 3"/>
          <p:cNvSpPr>
            <a:spLocks noGrp="1"/>
          </p:cNvSpPr>
          <p:nvPr>
            <p:ph type="sldNum" sz="quarter" idx="5"/>
          </p:nvPr>
        </p:nvSpPr>
        <p:spPr/>
        <p:txBody>
          <a:bodyPr/>
          <a:lstStyle/>
          <a:p>
            <a:fld id="{09429B9E-488B-4EFE-82B0-93A41A850E4A}" type="slidenum">
              <a:rPr lang="sv-SE" smtClean="0"/>
              <a:t>31</a:t>
            </a:fld>
            <a:endParaRPr lang="sv-SE"/>
          </a:p>
        </p:txBody>
      </p:sp>
    </p:spTree>
    <p:extLst>
      <p:ext uri="{BB962C8B-B14F-4D97-AF65-F5344CB8AC3E}">
        <p14:creationId xmlns:p14="http://schemas.microsoft.com/office/powerpoint/2010/main" val="942278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solen går ner bygger de varje natt ett nytt bo som den sover i.</a:t>
            </a:r>
          </a:p>
        </p:txBody>
      </p:sp>
      <p:sp>
        <p:nvSpPr>
          <p:cNvPr id="4" name="Platshållare för bildnummer 3"/>
          <p:cNvSpPr>
            <a:spLocks noGrp="1"/>
          </p:cNvSpPr>
          <p:nvPr>
            <p:ph type="sldNum" sz="quarter" idx="5"/>
          </p:nvPr>
        </p:nvSpPr>
        <p:spPr/>
        <p:txBody>
          <a:bodyPr/>
          <a:lstStyle/>
          <a:p>
            <a:fld id="{09429B9E-488B-4EFE-82B0-93A41A850E4A}" type="slidenum">
              <a:rPr lang="sv-SE" smtClean="0"/>
              <a:t>33</a:t>
            </a:fld>
            <a:endParaRPr lang="sv-SE"/>
          </a:p>
        </p:txBody>
      </p:sp>
    </p:spTree>
    <p:extLst>
      <p:ext uri="{BB962C8B-B14F-4D97-AF65-F5344CB8AC3E}">
        <p14:creationId xmlns:p14="http://schemas.microsoft.com/office/powerpoint/2010/main" val="1198984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Ungarna bärs runt av sin mamma under sitt första år. – När de är 2 år uppmuntras de till att utforska trädtopparna på egen hand.</a:t>
            </a:r>
          </a:p>
        </p:txBody>
      </p:sp>
      <p:sp>
        <p:nvSpPr>
          <p:cNvPr id="4" name="Platshållare för bildnummer 3"/>
          <p:cNvSpPr>
            <a:spLocks noGrp="1"/>
          </p:cNvSpPr>
          <p:nvPr>
            <p:ph type="sldNum" sz="quarter" idx="5"/>
          </p:nvPr>
        </p:nvSpPr>
        <p:spPr/>
        <p:txBody>
          <a:bodyPr/>
          <a:lstStyle/>
          <a:p>
            <a:fld id="{09429B9E-488B-4EFE-82B0-93A41A850E4A}" type="slidenum">
              <a:rPr lang="sv-SE" smtClean="0"/>
              <a:t>34</a:t>
            </a:fld>
            <a:endParaRPr lang="sv-SE"/>
          </a:p>
        </p:txBody>
      </p:sp>
    </p:spTree>
    <p:extLst>
      <p:ext uri="{BB962C8B-B14F-4D97-AF65-F5344CB8AC3E}">
        <p14:creationId xmlns:p14="http://schemas.microsoft.com/office/powerpoint/2010/main" val="3231073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Orangutangerna diar sin mamma i c::a 3-4 år ibland ända upp till 8 år</a:t>
            </a:r>
          </a:p>
        </p:txBody>
      </p:sp>
      <p:sp>
        <p:nvSpPr>
          <p:cNvPr id="4" name="Platshållare för bildnummer 3"/>
          <p:cNvSpPr>
            <a:spLocks noGrp="1"/>
          </p:cNvSpPr>
          <p:nvPr>
            <p:ph type="sldNum" sz="quarter" idx="5"/>
          </p:nvPr>
        </p:nvSpPr>
        <p:spPr/>
        <p:txBody>
          <a:bodyPr/>
          <a:lstStyle/>
          <a:p>
            <a:fld id="{09429B9E-488B-4EFE-82B0-93A41A850E4A}" type="slidenum">
              <a:rPr lang="sv-SE" smtClean="0"/>
              <a:t>35</a:t>
            </a:fld>
            <a:endParaRPr lang="sv-SE"/>
          </a:p>
        </p:txBody>
      </p:sp>
    </p:spTree>
    <p:extLst>
      <p:ext uri="{BB962C8B-B14F-4D97-AF65-F5344CB8AC3E}">
        <p14:creationId xmlns:p14="http://schemas.microsoft.com/office/powerpoint/2010/main" val="1138280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Honan blir könsmogen först vid 12-15 års ålder.. – Kan bli upp till 45 år i det vilda. - Ungen stannar nära sin mamma  till 8 års ålder, vilket gör att reproduktionen är väldigt låg. - När en orangutang hona kan klara sig själv stannar hon nära moderns territorium medan en hane går på upptäcktsfärd och hittar sitt eget territorium,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36</a:t>
            </a:fld>
            <a:endParaRPr lang="sv-SE"/>
          </a:p>
        </p:txBody>
      </p:sp>
    </p:spTree>
    <p:extLst>
      <p:ext uri="{BB962C8B-B14F-4D97-AF65-F5344CB8AC3E}">
        <p14:creationId xmlns:p14="http://schemas.microsoft.com/office/powerpoint/2010/main" val="517582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Ungarna stannar hos sin mamma tills 8 års ålder. –  När de unga honorna klarar sig på egen hand, stannar de nära sin moders territorium medan de unga hanarna går på upptäcktsfärd och hittar sitt eget territorium.</a:t>
            </a:r>
          </a:p>
        </p:txBody>
      </p:sp>
      <p:sp>
        <p:nvSpPr>
          <p:cNvPr id="4" name="Platshållare för bildnummer 3"/>
          <p:cNvSpPr>
            <a:spLocks noGrp="1"/>
          </p:cNvSpPr>
          <p:nvPr>
            <p:ph type="sldNum" sz="quarter" idx="5"/>
          </p:nvPr>
        </p:nvSpPr>
        <p:spPr/>
        <p:txBody>
          <a:bodyPr/>
          <a:lstStyle/>
          <a:p>
            <a:fld id="{09429B9E-488B-4EFE-82B0-93A41A850E4A}" type="slidenum">
              <a:rPr lang="sv-SE" smtClean="0"/>
              <a:t>37</a:t>
            </a:fld>
            <a:endParaRPr lang="sv-SE"/>
          </a:p>
        </p:txBody>
      </p:sp>
    </p:spTree>
    <p:extLst>
      <p:ext uri="{BB962C8B-B14F-4D97-AF65-F5344CB8AC3E}">
        <p14:creationId xmlns:p14="http://schemas.microsoft.com/office/powerpoint/2010/main" val="2863353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Resvägar</a:t>
            </a:r>
          </a:p>
        </p:txBody>
      </p:sp>
      <p:sp>
        <p:nvSpPr>
          <p:cNvPr id="4" name="Platshållare för bildnummer 3"/>
          <p:cNvSpPr>
            <a:spLocks noGrp="1"/>
          </p:cNvSpPr>
          <p:nvPr>
            <p:ph type="sldNum" sz="quarter" idx="5"/>
          </p:nvPr>
        </p:nvSpPr>
        <p:spPr/>
        <p:txBody>
          <a:bodyPr/>
          <a:lstStyle/>
          <a:p>
            <a:fld id="{09429B9E-488B-4EFE-82B0-93A41A850E4A}" type="slidenum">
              <a:rPr lang="sv-SE" smtClean="0"/>
              <a:t>5</a:t>
            </a:fld>
            <a:endParaRPr lang="sv-SE"/>
          </a:p>
        </p:txBody>
      </p:sp>
    </p:spTree>
    <p:extLst>
      <p:ext uri="{BB962C8B-B14F-4D97-AF65-F5344CB8AC3E}">
        <p14:creationId xmlns:p14="http://schemas.microsoft.com/office/powerpoint/2010/main" val="1402272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Orangutangerna har en long barndom. – De bärs runt av mamman under sitt första år.</a:t>
            </a:r>
          </a:p>
        </p:txBody>
      </p:sp>
      <p:sp>
        <p:nvSpPr>
          <p:cNvPr id="4" name="Platshållare för bildnummer 3"/>
          <p:cNvSpPr>
            <a:spLocks noGrp="1"/>
          </p:cNvSpPr>
          <p:nvPr>
            <p:ph type="sldNum" sz="quarter" idx="5"/>
          </p:nvPr>
        </p:nvSpPr>
        <p:spPr/>
        <p:txBody>
          <a:bodyPr/>
          <a:lstStyle/>
          <a:p>
            <a:fld id="{09429B9E-488B-4EFE-82B0-93A41A850E4A}" type="slidenum">
              <a:rPr lang="sv-SE" smtClean="0"/>
              <a:t>39</a:t>
            </a:fld>
            <a:endParaRPr lang="sv-SE"/>
          </a:p>
        </p:txBody>
      </p:sp>
    </p:spTree>
    <p:extLst>
      <p:ext uri="{BB962C8B-B14F-4D97-AF65-F5344CB8AC3E}">
        <p14:creationId xmlns:p14="http://schemas.microsoft.com/office/powerpoint/2010/main" val="2356988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bygga broar</a:t>
            </a:r>
          </a:p>
        </p:txBody>
      </p:sp>
      <p:sp>
        <p:nvSpPr>
          <p:cNvPr id="4" name="Platshållare för bildnummer 3"/>
          <p:cNvSpPr>
            <a:spLocks noGrp="1"/>
          </p:cNvSpPr>
          <p:nvPr>
            <p:ph type="sldNum" sz="quarter" idx="5"/>
          </p:nvPr>
        </p:nvSpPr>
        <p:spPr/>
        <p:txBody>
          <a:bodyPr/>
          <a:lstStyle/>
          <a:p>
            <a:fld id="{09429B9E-488B-4EFE-82B0-93A41A850E4A}" type="slidenum">
              <a:rPr lang="sv-SE" smtClean="0"/>
              <a:t>43</a:t>
            </a:fld>
            <a:endParaRPr lang="sv-SE"/>
          </a:p>
        </p:txBody>
      </p:sp>
    </p:spTree>
    <p:extLst>
      <p:ext uri="{BB962C8B-B14F-4D97-AF65-F5344CB8AC3E}">
        <p14:creationId xmlns:p14="http://schemas.microsoft.com/office/powerpoint/2010/main" val="3405990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Ön Java är världens folkrikaste ö (145 miljoner) – Befolkningen är 2-språkig med Javanesiska och Nationalspråket Indonesiska – Flera gamla kungariken och sultanat (Hinduiska, Buddistiska och muslimska) – Yogyakarta är den enda Indonesiska staden och regionen som fortfarande styrs av en monarki. – Centrum för klassisk javanesisk kultur som balett, batiktextil, litteratur, musik, poesi, drama, silversmide och bildkonst. – Centrum för Indonesisk utbildning med stor student population med dussintals skolor och landets mest prestige fyllda universitet. – Högst HDI i Indonesien ( 0,887) – Historiskt centrum för </a:t>
            </a:r>
            <a:r>
              <a:rPr lang="sv-SE" dirty="0" err="1"/>
              <a:t>javanesisiskt</a:t>
            </a:r>
            <a:r>
              <a:rPr lang="sv-SE" dirty="0"/>
              <a:t> hindu-buddistisk kultur i 3 hundra år. – Ödelades i mitten av 900 talet av vulkanen </a:t>
            </a:r>
            <a:r>
              <a:rPr lang="sv-SE" dirty="0" err="1"/>
              <a:t>Merapi</a:t>
            </a:r>
            <a:r>
              <a:rPr lang="sv-SE" dirty="0"/>
              <a:t>, - Efter </a:t>
            </a:r>
            <a:r>
              <a:rPr lang="sv-SE" dirty="0" err="1"/>
              <a:t>Sukarnos</a:t>
            </a:r>
            <a:r>
              <a:rPr lang="sv-SE" dirty="0"/>
              <a:t> utropande av Indonesiens självständighet 1945 Uttryckte sultanen av Yogyakarta sitt stöd till den nya nationen Indonesien och erkände Yogyakarta-sultanatet som en del den Indonesiska republiken, - ”För sitt betydande bidrag till den Indonesiska republikens överlevnad fick Yogyakarta autonomi som ett speciellt distrikt, vilket gör det till den enda regionen som leds av en erkänd monarki. - </a:t>
            </a:r>
          </a:p>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48</a:t>
            </a:fld>
            <a:endParaRPr lang="sv-SE"/>
          </a:p>
        </p:txBody>
      </p:sp>
    </p:spTree>
    <p:extLst>
      <p:ext uri="{BB962C8B-B14F-4D97-AF65-F5344CB8AC3E}">
        <p14:creationId xmlns:p14="http://schemas.microsoft.com/office/powerpoint/2010/main" val="3680584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Buddistiskt monument nära Yogyakarta. – Byggdes runt 750-850 e.Kr. – Mäter 55000 kvm. – Världsarv sedan 1991. – Indonesiens mest besökta turistmål. – Största byggnadsverket på södra halvklotet. – Tog omkring 75 år att bygga.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49</a:t>
            </a:fld>
            <a:endParaRPr lang="sv-SE"/>
          </a:p>
        </p:txBody>
      </p:sp>
    </p:spTree>
    <p:extLst>
      <p:ext uri="{BB962C8B-B14F-4D97-AF65-F5344CB8AC3E}">
        <p14:creationId xmlns:p14="http://schemas.microsoft.com/office/powerpoint/2010/main" val="2917865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Byggd i 9 etage med 5 kvadratiska undre etage och 72 stupor i de 3 övre runda etagen, med en </a:t>
            </a:r>
            <a:r>
              <a:rPr lang="sv-SE" dirty="0" err="1"/>
              <a:t>buddha</a:t>
            </a:r>
            <a:r>
              <a:rPr lang="sv-SE" dirty="0"/>
              <a:t> i varje stupa och toppad med en större stupa i centrum. – Byggd i sten utan något murbruk eller annat bindemedel. Symboliserar universum där kvadratiska etagen är jorden och de runda symboliserar himlen. – Pilgrimsvandring mot templets centrum föreskrivs ske motsols, ett varv längs varje etage, totalt 3000 meter. – Anses vara ett av nutidens 7 underverk. -  Templet begravdes i lava från utbrott av den närliggande vulkanen </a:t>
            </a:r>
            <a:r>
              <a:rPr lang="sv-SE" dirty="0" err="1"/>
              <a:t>Merupi</a:t>
            </a:r>
            <a:r>
              <a:rPr lang="sv-SE" dirty="0"/>
              <a:t> på tusentalet och förföll i glömska. – Återupptäcktes 1814 av holländska kolonisatörer. – Anses som världens åttonde underverk. -</a:t>
            </a:r>
          </a:p>
        </p:txBody>
      </p:sp>
      <p:sp>
        <p:nvSpPr>
          <p:cNvPr id="4" name="Platshållare för bildnummer 3"/>
          <p:cNvSpPr>
            <a:spLocks noGrp="1"/>
          </p:cNvSpPr>
          <p:nvPr>
            <p:ph type="sldNum" sz="quarter" idx="5"/>
          </p:nvPr>
        </p:nvSpPr>
        <p:spPr/>
        <p:txBody>
          <a:bodyPr/>
          <a:lstStyle/>
          <a:p>
            <a:fld id="{09429B9E-488B-4EFE-82B0-93A41A850E4A}" type="slidenum">
              <a:rPr lang="sv-SE" smtClean="0"/>
              <a:t>50</a:t>
            </a:fld>
            <a:endParaRPr lang="sv-SE"/>
          </a:p>
        </p:txBody>
      </p:sp>
    </p:spTree>
    <p:extLst>
      <p:ext uri="{BB962C8B-B14F-4D97-AF65-F5344CB8AC3E}">
        <p14:creationId xmlns:p14="http://schemas.microsoft.com/office/powerpoint/2010/main" val="457696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9C40-87C2-F3A2-BF96-4F0C78E6590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A640102-E930-B213-9ED9-EF2C22F2472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54126F3-24F7-3FD1-064F-76A6F61C8CC2}"/>
              </a:ext>
            </a:extLst>
          </p:cNvPr>
          <p:cNvSpPr>
            <a:spLocks noGrp="1"/>
          </p:cNvSpPr>
          <p:nvPr>
            <p:ph type="body" idx="1"/>
          </p:nvPr>
        </p:nvSpPr>
        <p:spPr/>
        <p:txBody>
          <a:bodyPr/>
          <a:lstStyle/>
          <a:p>
            <a:r>
              <a:rPr lang="sv-SE" dirty="0"/>
              <a:t>Pilgrimsvägen mot toppen är kantad med reliefer som avbildar scener ur Buddhas liv, blandat med vardags scener från 800 talets Java, totalt omkring 2670 reliefer. - </a:t>
            </a:r>
          </a:p>
        </p:txBody>
      </p:sp>
      <p:sp>
        <p:nvSpPr>
          <p:cNvPr id="4" name="Platshållare för bildnummer 3">
            <a:extLst>
              <a:ext uri="{FF2B5EF4-FFF2-40B4-BE49-F238E27FC236}">
                <a16:creationId xmlns:a16="http://schemas.microsoft.com/office/drawing/2014/main" id="{C496B391-BDB7-F567-2FEB-7B644F7FD880}"/>
              </a:ext>
            </a:extLst>
          </p:cNvPr>
          <p:cNvSpPr>
            <a:spLocks noGrp="1"/>
          </p:cNvSpPr>
          <p:nvPr>
            <p:ph type="sldNum" sz="quarter" idx="5"/>
          </p:nvPr>
        </p:nvSpPr>
        <p:spPr/>
        <p:txBody>
          <a:bodyPr/>
          <a:lstStyle/>
          <a:p>
            <a:fld id="{09429B9E-488B-4EFE-82B0-93A41A850E4A}" type="slidenum">
              <a:rPr lang="sv-SE" smtClean="0"/>
              <a:t>51</a:t>
            </a:fld>
            <a:endParaRPr lang="sv-SE"/>
          </a:p>
        </p:txBody>
      </p:sp>
    </p:spTree>
    <p:extLst>
      <p:ext uri="{BB962C8B-B14F-4D97-AF65-F5344CB8AC3E}">
        <p14:creationId xmlns:p14="http://schemas.microsoft.com/office/powerpoint/2010/main" val="8587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64</a:t>
            </a:fld>
            <a:endParaRPr lang="sv-SE"/>
          </a:p>
        </p:txBody>
      </p:sp>
    </p:spTree>
    <p:extLst>
      <p:ext uri="{BB962C8B-B14F-4D97-AF65-F5344CB8AC3E}">
        <p14:creationId xmlns:p14="http://schemas.microsoft.com/office/powerpoint/2010/main" val="3662266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84</a:t>
            </a:fld>
            <a:endParaRPr lang="sv-SE"/>
          </a:p>
        </p:txBody>
      </p:sp>
    </p:spTree>
    <p:extLst>
      <p:ext uri="{BB962C8B-B14F-4D97-AF65-F5344CB8AC3E}">
        <p14:creationId xmlns:p14="http://schemas.microsoft.com/office/powerpoint/2010/main" val="505464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88</a:t>
            </a:fld>
            <a:endParaRPr lang="sv-SE"/>
          </a:p>
        </p:txBody>
      </p:sp>
    </p:spTree>
    <p:extLst>
      <p:ext uri="{BB962C8B-B14F-4D97-AF65-F5344CB8AC3E}">
        <p14:creationId xmlns:p14="http://schemas.microsoft.com/office/powerpoint/2010/main" val="3032644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balinesiska kulturen präglas av religion och konst. </a:t>
            </a:r>
          </a:p>
        </p:txBody>
      </p:sp>
      <p:sp>
        <p:nvSpPr>
          <p:cNvPr id="4" name="Platshållare för bildnummer 3"/>
          <p:cNvSpPr>
            <a:spLocks noGrp="1"/>
          </p:cNvSpPr>
          <p:nvPr>
            <p:ph type="sldNum" sz="quarter" idx="5"/>
          </p:nvPr>
        </p:nvSpPr>
        <p:spPr/>
        <p:txBody>
          <a:bodyPr/>
          <a:lstStyle/>
          <a:p>
            <a:fld id="{09429B9E-488B-4EFE-82B0-93A41A850E4A}" type="slidenum">
              <a:rPr lang="sv-SE" smtClean="0"/>
              <a:t>89</a:t>
            </a:fld>
            <a:endParaRPr lang="sv-SE"/>
          </a:p>
        </p:txBody>
      </p:sp>
    </p:spTree>
    <p:extLst>
      <p:ext uri="{BB962C8B-B14F-4D97-AF65-F5344CB8AC3E}">
        <p14:creationId xmlns:p14="http://schemas.microsoft.com/office/powerpoint/2010/main" val="198402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Världens 3e största ö – Delas av Indonesien, Malaysia och Brunei – drygt 29 miljoner invånare – Har till största delen varit täckt av tropisk regnskog –– Världens näst största biologiska mångfald – Tropisk regnskog står för 80% av alla världens dokumenterade djurarter. – Nederbörd på 3 meter per år</a:t>
            </a:r>
          </a:p>
        </p:txBody>
      </p:sp>
      <p:sp>
        <p:nvSpPr>
          <p:cNvPr id="4" name="Platshållare för bildnummer 3"/>
          <p:cNvSpPr>
            <a:spLocks noGrp="1"/>
          </p:cNvSpPr>
          <p:nvPr>
            <p:ph type="sldNum" sz="quarter" idx="5"/>
          </p:nvPr>
        </p:nvSpPr>
        <p:spPr/>
        <p:txBody>
          <a:bodyPr/>
          <a:lstStyle/>
          <a:p>
            <a:fld id="{09429B9E-488B-4EFE-82B0-93A41A850E4A}" type="slidenum">
              <a:rPr lang="sv-SE" smtClean="0"/>
              <a:t>6</a:t>
            </a:fld>
            <a:endParaRPr lang="sv-SE"/>
          </a:p>
        </p:txBody>
      </p:sp>
    </p:spTree>
    <p:extLst>
      <p:ext uri="{BB962C8B-B14F-4D97-AF65-F5344CB8AC3E}">
        <p14:creationId xmlns:p14="http://schemas.microsoft.com/office/powerpoint/2010/main" val="1575963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Kulturlandskapet på Bali är ett av UNESCOS världsarv.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90</a:t>
            </a:fld>
            <a:endParaRPr lang="sv-SE"/>
          </a:p>
        </p:txBody>
      </p:sp>
    </p:spTree>
    <p:extLst>
      <p:ext uri="{BB962C8B-B14F-4D97-AF65-F5344CB8AC3E}">
        <p14:creationId xmlns:p14="http://schemas.microsoft.com/office/powerpoint/2010/main" val="954619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Den huvudsakliga religionen är en form av hinduism och kallas </a:t>
            </a:r>
            <a:r>
              <a:rPr lang="sv-SE" sz="1400" b="1" dirty="0" err="1"/>
              <a:t>Agama</a:t>
            </a:r>
            <a:r>
              <a:rPr lang="sv-SE" sz="1400" b="1" dirty="0"/>
              <a:t> Hindu Dharma </a:t>
            </a:r>
            <a:r>
              <a:rPr lang="sv-SE" dirty="0"/>
              <a:t>och är en blandform av Indisk hinduism, Animism (tron på en besjälad natur) och förfädersdyrkan. – </a:t>
            </a:r>
            <a:r>
              <a:rPr lang="sv-SE" b="1" dirty="0" err="1"/>
              <a:t>Odalan</a:t>
            </a:r>
            <a:r>
              <a:rPr lang="sv-SE" b="1" dirty="0"/>
              <a:t> </a:t>
            </a:r>
            <a:r>
              <a:rPr lang="sv-SE" dirty="0"/>
              <a:t>är en tempelceremoni som vanligen varar i tre dagar och går ut på att ära templets gudomar genom offergåvor, musik och dans. – Offergåvorna består av frukt, riskakor och blommor som är välsignade i heligt vatten av templets präst. – Därefter ber pilgrimerna- de välsignas, och dricker heligt vatten och tar sedan offergåvorna som de delar med sina </a:t>
            </a:r>
            <a:r>
              <a:rPr lang="sv-SE" dirty="0" err="1"/>
              <a:t>familjer.Gudarna</a:t>
            </a:r>
            <a:r>
              <a:rPr lang="sv-SE" dirty="0"/>
              <a:t> har då tagit offergåvornas essens och lämnat resterna till människorna att använda. – om kvällarna kan spektakulära musik och dansframträdande skådas vid templen. – Det finns omkring 4500 tempel på Bali.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95</a:t>
            </a:fld>
            <a:endParaRPr lang="sv-SE"/>
          </a:p>
        </p:txBody>
      </p:sp>
    </p:spTree>
    <p:extLst>
      <p:ext uri="{BB962C8B-B14F-4D97-AF65-F5344CB8AC3E}">
        <p14:creationId xmlns:p14="http://schemas.microsoft.com/office/powerpoint/2010/main" val="219196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än 30% av Borneos ursprungliga regnskog har försvunnit mellan 1970-2010 – Nuvarande årstakt är 160 000 Kvadratkilometer = 37 fotbollsplaner per minut. – Odling av palmolja är huvudskälet. – Palmolja används till livsmedel och rengöringsmedel och användningen ökar. – Avskogning står för c:a 15% av jordens totala utsläpp av koldioxid och andra växthusgaser, - </a:t>
            </a:r>
          </a:p>
        </p:txBody>
      </p:sp>
      <p:sp>
        <p:nvSpPr>
          <p:cNvPr id="4" name="Platshållare för bildnummer 3"/>
          <p:cNvSpPr>
            <a:spLocks noGrp="1"/>
          </p:cNvSpPr>
          <p:nvPr>
            <p:ph type="sldNum" sz="quarter" idx="5"/>
          </p:nvPr>
        </p:nvSpPr>
        <p:spPr/>
        <p:txBody>
          <a:bodyPr/>
          <a:lstStyle/>
          <a:p>
            <a:fld id="{09429B9E-488B-4EFE-82B0-93A41A850E4A}" type="slidenum">
              <a:rPr lang="sv-SE" smtClean="0"/>
              <a:t>7</a:t>
            </a:fld>
            <a:endParaRPr lang="sv-SE"/>
          </a:p>
        </p:txBody>
      </p:sp>
    </p:spTree>
    <p:extLst>
      <p:ext uri="{BB962C8B-B14F-4D97-AF65-F5344CB8AC3E}">
        <p14:creationId xmlns:p14="http://schemas.microsoft.com/office/powerpoint/2010/main" val="2177791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09429B9E-488B-4EFE-82B0-93A41A850E4A}" type="slidenum">
              <a:rPr lang="sv-SE" smtClean="0"/>
              <a:t>8</a:t>
            </a:fld>
            <a:endParaRPr lang="sv-SE"/>
          </a:p>
        </p:txBody>
      </p:sp>
    </p:spTree>
    <p:extLst>
      <p:ext uri="{BB962C8B-B14F-4D97-AF65-F5344CB8AC3E}">
        <p14:creationId xmlns:p14="http://schemas.microsoft.com/office/powerpoint/2010/main" val="3004037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Resvägar</a:t>
            </a:r>
          </a:p>
        </p:txBody>
      </p:sp>
      <p:sp>
        <p:nvSpPr>
          <p:cNvPr id="4" name="Platshållare för bildnummer 3"/>
          <p:cNvSpPr>
            <a:spLocks noGrp="1"/>
          </p:cNvSpPr>
          <p:nvPr>
            <p:ph type="sldNum" sz="quarter" idx="5"/>
          </p:nvPr>
        </p:nvSpPr>
        <p:spPr/>
        <p:txBody>
          <a:bodyPr/>
          <a:lstStyle/>
          <a:p>
            <a:fld id="{09429B9E-488B-4EFE-82B0-93A41A850E4A}" type="slidenum">
              <a:rPr lang="sv-SE" smtClean="0"/>
              <a:t>10</a:t>
            </a:fld>
            <a:endParaRPr lang="sv-SE"/>
          </a:p>
        </p:txBody>
      </p:sp>
    </p:spTree>
    <p:extLst>
      <p:ext uri="{BB962C8B-B14F-4D97-AF65-F5344CB8AC3E}">
        <p14:creationId xmlns:p14="http://schemas.microsoft.com/office/powerpoint/2010/main" val="297911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Klotok</a:t>
            </a:r>
            <a:r>
              <a:rPr lang="sv-SE" dirty="0"/>
              <a:t> vårt färdmedel och boende</a:t>
            </a:r>
          </a:p>
        </p:txBody>
      </p:sp>
      <p:sp>
        <p:nvSpPr>
          <p:cNvPr id="4" name="Platshållare för bildnummer 3"/>
          <p:cNvSpPr>
            <a:spLocks noGrp="1"/>
          </p:cNvSpPr>
          <p:nvPr>
            <p:ph type="sldNum" sz="quarter" idx="5"/>
          </p:nvPr>
        </p:nvSpPr>
        <p:spPr/>
        <p:txBody>
          <a:bodyPr/>
          <a:lstStyle/>
          <a:p>
            <a:fld id="{09429B9E-488B-4EFE-82B0-93A41A850E4A}" type="slidenum">
              <a:rPr lang="sv-SE" smtClean="0"/>
              <a:t>13</a:t>
            </a:fld>
            <a:endParaRPr lang="sv-SE"/>
          </a:p>
        </p:txBody>
      </p:sp>
    </p:spTree>
    <p:extLst>
      <p:ext uri="{BB962C8B-B14F-4D97-AF65-F5344CB8AC3E}">
        <p14:creationId xmlns:p14="http://schemas.microsoft.com/office/powerpoint/2010/main" val="2272410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a:t>Silver </a:t>
            </a:r>
            <a:r>
              <a:rPr lang="sv-SE" dirty="0" err="1"/>
              <a:t>langur</a:t>
            </a:r>
            <a:r>
              <a:rPr lang="sv-SE" dirty="0"/>
              <a:t> – Som alla markattor har den väldigt lång svans. – Lever huvudsakligen i mangroveträd längs vattendrag. - Växtätare</a:t>
            </a:r>
          </a:p>
        </p:txBody>
      </p:sp>
      <p:sp>
        <p:nvSpPr>
          <p:cNvPr id="4" name="Platshållare för bildnummer 3"/>
          <p:cNvSpPr>
            <a:spLocks noGrp="1"/>
          </p:cNvSpPr>
          <p:nvPr>
            <p:ph type="sldNum" sz="quarter" idx="5"/>
          </p:nvPr>
        </p:nvSpPr>
        <p:spPr/>
        <p:txBody>
          <a:bodyPr/>
          <a:lstStyle/>
          <a:p>
            <a:fld id="{09429B9E-488B-4EFE-82B0-93A41A850E4A}" type="slidenum">
              <a:rPr lang="sv-SE" smtClean="0"/>
              <a:t>14</a:t>
            </a:fld>
            <a:endParaRPr lang="sv-SE"/>
          </a:p>
        </p:txBody>
      </p:sp>
    </p:spTree>
    <p:extLst>
      <p:ext uri="{BB962C8B-B14F-4D97-AF65-F5344CB8AC3E}">
        <p14:creationId xmlns:p14="http://schemas.microsoft.com/office/powerpoint/2010/main" val="1989281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sv-SE"/>
              <a:t>Klicka här för att ändra mall för rubrikformat</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319337F7-E3A7-485B-B669-82CE9F228C08}" type="datetimeFigureOut">
              <a:rPr lang="sv-SE" smtClean="0"/>
              <a:t>2025-02-09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2837134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319337F7-E3A7-485B-B669-82CE9F228C08}" type="datetimeFigureOut">
              <a:rPr lang="sv-SE" smtClean="0"/>
              <a:t>2025-02-09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285994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sv-SE"/>
              <a:t>Klicka här för att ändra mall för rubrikformat</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319337F7-E3A7-485B-B669-82CE9F228C08}" type="datetimeFigureOut">
              <a:rPr lang="sv-SE" smtClean="0"/>
              <a:t>2025-02-09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185473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sv-SE"/>
              <a:t>Klicka här för att ändra mall för rubrikformat</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319337F7-E3A7-485B-B669-82CE9F228C08}" type="datetimeFigureOut">
              <a:rPr lang="sv-SE" smtClean="0"/>
              <a:t>2025-02-09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F4C290D-F833-45F3-A5EF-67B2CA024B4C}" type="slidenum">
              <a:rPr lang="sv-SE" smtClean="0"/>
              <a:t>‹#›</a:t>
            </a:fld>
            <a:endParaRPr lang="sv-SE"/>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47717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sv-SE"/>
              <a:t>Klicka här för att ändra mall för rubrikformat</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319337F7-E3A7-485B-B669-82CE9F228C08}" type="datetimeFigureOut">
              <a:rPr lang="sv-SE" smtClean="0"/>
              <a:t>2025-02-09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4056199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er">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sv-SE"/>
              <a:t>Klicka här för att ändra mall för rubrikformat</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3" name="Date Placeholder 2"/>
          <p:cNvSpPr>
            <a:spLocks noGrp="1"/>
          </p:cNvSpPr>
          <p:nvPr>
            <p:ph type="dt" sz="half" idx="10"/>
          </p:nvPr>
        </p:nvSpPr>
        <p:spPr/>
        <p:txBody>
          <a:bodyPr/>
          <a:lstStyle/>
          <a:p>
            <a:fld id="{319337F7-E3A7-485B-B669-82CE9F228C08}" type="datetimeFigureOut">
              <a:rPr lang="sv-SE" smtClean="0"/>
              <a:t>2025-02-09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2290394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kolumner">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sv-SE"/>
              <a:t>Klicka här för att ändra mall för rubrikformat</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3" name="Date Placeholder 2"/>
          <p:cNvSpPr>
            <a:spLocks noGrp="1"/>
          </p:cNvSpPr>
          <p:nvPr>
            <p:ph type="dt" sz="half" idx="10"/>
          </p:nvPr>
        </p:nvSpPr>
        <p:spPr/>
        <p:txBody>
          <a:bodyPr/>
          <a:lstStyle/>
          <a:p>
            <a:fld id="{319337F7-E3A7-485B-B669-82CE9F228C08}" type="datetimeFigureOut">
              <a:rPr lang="sv-SE" smtClean="0"/>
              <a:t>2025-02-09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79597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319337F7-E3A7-485B-B669-82CE9F228C08}" type="datetimeFigureOut">
              <a:rPr lang="sv-SE" smtClean="0"/>
              <a:t>2025-02-09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796506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319337F7-E3A7-485B-B669-82CE9F228C08}" type="datetimeFigureOut">
              <a:rPr lang="sv-SE" smtClean="0"/>
              <a:t>2025-02-09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311781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319337F7-E3A7-485B-B669-82CE9F228C08}" type="datetimeFigureOut">
              <a:rPr lang="sv-SE" smtClean="0"/>
              <a:t>2025-02-09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358760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sv-SE"/>
              <a:t>Klicka här för att ändra mall för rubrikformat</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319337F7-E3A7-485B-B669-82CE9F228C08}" type="datetimeFigureOut">
              <a:rPr lang="sv-SE" smtClean="0"/>
              <a:t>2025-02-09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227793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319337F7-E3A7-485B-B669-82CE9F228C08}" type="datetimeFigureOut">
              <a:rPr lang="sv-SE" smtClean="0"/>
              <a:t>2025-02-09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4029781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913795" y="2912232"/>
            <a:ext cx="5107208" cy="287896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0" y="2912232"/>
            <a:ext cx="5095357" cy="287896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319337F7-E3A7-485B-B669-82CE9F228C08}" type="datetimeFigureOut">
              <a:rPr lang="sv-SE" smtClean="0"/>
              <a:t>2025-02-09</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266564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319337F7-E3A7-485B-B669-82CE9F228C08}" type="datetimeFigureOut">
              <a:rPr lang="sv-SE" smtClean="0"/>
              <a:t>2025-02-09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3867377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9337F7-E3A7-485B-B669-82CE9F228C08}" type="datetimeFigureOut">
              <a:rPr lang="sv-SE" smtClean="0"/>
              <a:t>2025-02-09</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188271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sv-SE"/>
              <a:t>Klicka här för att ändra mall för rubrikformat</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319337F7-E3A7-485B-B669-82CE9F228C08}" type="datetimeFigureOut">
              <a:rPr lang="sv-SE" smtClean="0"/>
              <a:t>2025-02-09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1653586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319337F7-E3A7-485B-B669-82CE9F228C08}" type="datetimeFigureOut">
              <a:rPr lang="sv-SE" smtClean="0"/>
              <a:t>2025-02-09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EF4C290D-F833-45F3-A5EF-67B2CA024B4C}" type="slidenum">
              <a:rPr lang="sv-SE" smtClean="0"/>
              <a:t>‹#›</a:t>
            </a:fld>
            <a:endParaRPr lang="sv-SE"/>
          </a:p>
        </p:txBody>
      </p:sp>
    </p:spTree>
    <p:extLst>
      <p:ext uri="{BB962C8B-B14F-4D97-AF65-F5344CB8AC3E}">
        <p14:creationId xmlns:p14="http://schemas.microsoft.com/office/powerpoint/2010/main" val="3654312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19337F7-E3A7-485B-B669-82CE9F228C08}" type="datetimeFigureOut">
              <a:rPr lang="sv-SE" smtClean="0"/>
              <a:t>2025-02-09</a:t>
            </a:fld>
            <a:endParaRPr lang="sv-SE"/>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F4C290D-F833-45F3-A5EF-67B2CA024B4C}" type="slidenum">
              <a:rPr lang="sv-SE" smtClean="0"/>
              <a:t>‹#›</a:t>
            </a:fld>
            <a:endParaRPr lang="sv-SE"/>
          </a:p>
        </p:txBody>
      </p:sp>
    </p:spTree>
    <p:extLst>
      <p:ext uri="{BB962C8B-B14F-4D97-AF65-F5344CB8AC3E}">
        <p14:creationId xmlns:p14="http://schemas.microsoft.com/office/powerpoint/2010/main" val="2568608028"/>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ustomXml" Target="../ink/ink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customXml" Target="../ink/ink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customXml" Target="../ink/ink9.xml"/><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64.png"/><Relationship Id="rId2" Type="http://schemas.openxmlformats.org/officeDocument/2006/relationships/image" Target="../media/image56.png"/><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customXml" Target="../ink/ink8.xml"/><Relationship Id="rId5" Type="http://schemas.openxmlformats.org/officeDocument/2006/relationships/customXml" Target="../ink/ink5.xml"/><Relationship Id="rId15" Type="http://schemas.openxmlformats.org/officeDocument/2006/relationships/customXml" Target="../ink/ink10.xml"/><Relationship Id="rId10" Type="http://schemas.openxmlformats.org/officeDocument/2006/relationships/image" Target="../media/image63.png"/><Relationship Id="rId4" Type="http://schemas.openxmlformats.org/officeDocument/2006/relationships/image" Target="../media/image600.png"/><Relationship Id="rId9" Type="http://schemas.openxmlformats.org/officeDocument/2006/relationships/customXml" Target="../ink/ink7.xml"/><Relationship Id="rId14" Type="http://schemas.openxmlformats.org/officeDocument/2006/relationships/image" Target="../media/image65.png"/></Relationships>
</file>

<file path=ppt/slides/_rels/slide5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microsoft.com/office/2018/10/relationships/comments" Target="../comments/modernComment_10E_CC5CC97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939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8D654-5739-A1D8-9C94-5AF11CDDFB31}"/>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0654BFC7-6260-1820-7F96-2B447B061A51}"/>
              </a:ext>
            </a:extLst>
          </p:cNvPr>
          <p:cNvPicPr>
            <a:picLocks noChangeAspect="1"/>
          </p:cNvPicPr>
          <p:nvPr/>
        </p:nvPicPr>
        <p:blipFill>
          <a:blip r:embed="rId3"/>
          <a:stretch>
            <a:fillRect/>
          </a:stretch>
        </p:blipFill>
        <p:spPr>
          <a:xfrm>
            <a:off x="0" y="0"/>
            <a:ext cx="12192000" cy="6858000"/>
          </a:xfrm>
          <a:prstGeom prst="rect">
            <a:avLst/>
          </a:prstGeom>
        </p:spPr>
      </p:pic>
      <p:cxnSp>
        <p:nvCxnSpPr>
          <p:cNvPr id="9" name="Rak pilkoppling 8">
            <a:extLst>
              <a:ext uri="{FF2B5EF4-FFF2-40B4-BE49-F238E27FC236}">
                <a16:creationId xmlns:a16="http://schemas.microsoft.com/office/drawing/2014/main" id="{ED556402-3C28-BC84-4616-81E9D1DED922}"/>
              </a:ext>
            </a:extLst>
          </p:cNvPr>
          <p:cNvCxnSpPr/>
          <p:nvPr/>
        </p:nvCxnSpPr>
        <p:spPr>
          <a:xfrm flipV="1">
            <a:off x="0" y="946598"/>
            <a:ext cx="5937160" cy="296858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ak pilkoppling 10">
            <a:extLst>
              <a:ext uri="{FF2B5EF4-FFF2-40B4-BE49-F238E27FC236}">
                <a16:creationId xmlns:a16="http://schemas.microsoft.com/office/drawing/2014/main" id="{0D8443FC-B3AD-F2BB-604F-9E71452231BA}"/>
              </a:ext>
            </a:extLst>
          </p:cNvPr>
          <p:cNvCxnSpPr/>
          <p:nvPr/>
        </p:nvCxnSpPr>
        <p:spPr>
          <a:xfrm>
            <a:off x="6162541" y="1081825"/>
            <a:ext cx="708338" cy="663262"/>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 name="Pennanteckning 1">
                <a:extLst>
                  <a:ext uri="{FF2B5EF4-FFF2-40B4-BE49-F238E27FC236}">
                    <a16:creationId xmlns:a16="http://schemas.microsoft.com/office/drawing/2014/main" id="{D4FFC15C-6DEC-D27C-ABFC-9BF7642129AB}"/>
                  </a:ext>
                </a:extLst>
              </p14:cNvPr>
              <p14:cNvContentPartPr/>
              <p14:nvPr/>
            </p14:nvContentPartPr>
            <p14:xfrm>
              <a:off x="6620910" y="1847630"/>
              <a:ext cx="4008600" cy="2326320"/>
            </p14:xfrm>
          </p:contentPart>
        </mc:Choice>
        <mc:Fallback xmlns="">
          <p:pic>
            <p:nvPicPr>
              <p:cNvPr id="2" name="Pennanteckning 1">
                <a:extLst>
                  <a:ext uri="{FF2B5EF4-FFF2-40B4-BE49-F238E27FC236}">
                    <a16:creationId xmlns:a16="http://schemas.microsoft.com/office/drawing/2014/main" id="{D4FFC15C-6DEC-D27C-ABFC-9BF7642129AB}"/>
                  </a:ext>
                </a:extLst>
              </p:cNvPr>
              <p:cNvPicPr/>
              <p:nvPr/>
            </p:nvPicPr>
            <p:blipFill>
              <a:blip r:embed="rId5"/>
              <a:stretch>
                <a:fillRect/>
              </a:stretch>
            </p:blipFill>
            <p:spPr>
              <a:xfrm>
                <a:off x="6612270" y="1838630"/>
                <a:ext cx="4026240" cy="2343960"/>
              </a:xfrm>
              <a:prstGeom prst="rect">
                <a:avLst/>
              </a:prstGeom>
            </p:spPr>
          </p:pic>
        </mc:Fallback>
      </mc:AlternateContent>
    </p:spTree>
    <p:extLst>
      <p:ext uri="{BB962C8B-B14F-4D97-AF65-F5344CB8AC3E}">
        <p14:creationId xmlns:p14="http://schemas.microsoft.com/office/powerpoint/2010/main" val="332320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C165-D525-9618-CE6A-EE3AC2F6241A}"/>
            </a:ext>
          </a:extLst>
        </p:cNvPr>
        <p:cNvGrpSpPr/>
        <p:nvPr/>
      </p:nvGrpSpPr>
      <p:grpSpPr>
        <a:xfrm>
          <a:off x="0" y="0"/>
          <a:ext cx="0" cy="0"/>
          <a:chOff x="0" y="0"/>
          <a:chExt cx="0" cy="0"/>
        </a:xfrm>
      </p:grpSpPr>
      <p:pic>
        <p:nvPicPr>
          <p:cNvPr id="3" name="Bildobjekt 2" descr="En bild som visar utomhus, träd, himmel, personer&#10;&#10;Automatiskt genererad beskrivning">
            <a:extLst>
              <a:ext uri="{FF2B5EF4-FFF2-40B4-BE49-F238E27FC236}">
                <a16:creationId xmlns:a16="http://schemas.microsoft.com/office/drawing/2014/main" id="{6B0497E8-3227-CED2-860D-B40C85C75F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43162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himmel, moln, växt&#10;&#10;Automatiskt genererad beskrivning">
            <a:extLst>
              <a:ext uri="{FF2B5EF4-FFF2-40B4-BE49-F238E27FC236}">
                <a16:creationId xmlns:a16="http://schemas.microsoft.com/office/drawing/2014/main" id="{46B8DB3B-C270-CFAA-AC1E-8FB8B5775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477" y="0"/>
            <a:ext cx="10281046" cy="6858000"/>
          </a:xfrm>
          <a:prstGeom prst="rect">
            <a:avLst/>
          </a:prstGeom>
        </p:spPr>
      </p:pic>
    </p:spTree>
    <p:extLst>
      <p:ext uri="{BB962C8B-B14F-4D97-AF65-F5344CB8AC3E}">
        <p14:creationId xmlns:p14="http://schemas.microsoft.com/office/powerpoint/2010/main" val="2053151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5300C-89E9-09B2-A1EC-B715D6A0DD56}"/>
            </a:ext>
          </a:extLst>
        </p:cNvPr>
        <p:cNvGrpSpPr/>
        <p:nvPr/>
      </p:nvGrpSpPr>
      <p:grpSpPr>
        <a:xfrm>
          <a:off x="0" y="0"/>
          <a:ext cx="0" cy="0"/>
          <a:chOff x="0" y="0"/>
          <a:chExt cx="0" cy="0"/>
        </a:xfrm>
      </p:grpSpPr>
      <p:pic>
        <p:nvPicPr>
          <p:cNvPr id="5" name="Bildobjekt 4" descr="En bild som visar utomhus, himmel, natur, kust&#10;&#10;Automatiskt genererad beskrivning">
            <a:extLst>
              <a:ext uri="{FF2B5EF4-FFF2-40B4-BE49-F238E27FC236}">
                <a16:creationId xmlns:a16="http://schemas.microsoft.com/office/drawing/2014/main" id="{3A710723-9423-52E4-0489-FB4E63958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2159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522EF-407E-55FB-1B6B-FDA2C1202357}"/>
            </a:ext>
          </a:extLst>
        </p:cNvPr>
        <p:cNvGrpSpPr/>
        <p:nvPr/>
      </p:nvGrpSpPr>
      <p:grpSpPr>
        <a:xfrm>
          <a:off x="0" y="0"/>
          <a:ext cx="0" cy="0"/>
          <a:chOff x="0" y="0"/>
          <a:chExt cx="0" cy="0"/>
        </a:xfrm>
      </p:grpSpPr>
      <p:pic>
        <p:nvPicPr>
          <p:cNvPr id="5" name="Bildobjekt 4" descr="En bild som visar Flygfotografi, flygplan, Fågelperspektiv, plan">
            <a:extLst>
              <a:ext uri="{FF2B5EF4-FFF2-40B4-BE49-F238E27FC236}">
                <a16:creationId xmlns:a16="http://schemas.microsoft.com/office/drawing/2014/main" id="{E6C2448A-48D9-88D0-9FBA-9F78475ED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30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D5880-0BFC-677E-A38B-F909A33E93FE}"/>
            </a:ext>
          </a:extLst>
        </p:cNvPr>
        <p:cNvGrpSpPr/>
        <p:nvPr/>
      </p:nvGrpSpPr>
      <p:grpSpPr>
        <a:xfrm>
          <a:off x="0" y="0"/>
          <a:ext cx="0" cy="0"/>
          <a:chOff x="0" y="0"/>
          <a:chExt cx="0" cy="0"/>
        </a:xfrm>
      </p:grpSpPr>
      <p:pic>
        <p:nvPicPr>
          <p:cNvPr id="5" name="Bildobjekt 4" descr="En bild som visar moln, utomhus, vatten, himmel&#10;&#10;Automatiskt genererad beskrivning">
            <a:extLst>
              <a:ext uri="{FF2B5EF4-FFF2-40B4-BE49-F238E27FC236}">
                <a16:creationId xmlns:a16="http://schemas.microsoft.com/office/drawing/2014/main" id="{052835F7-6B98-51FE-6E9D-EAF0730EE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49" y="0"/>
            <a:ext cx="12099851" cy="6858000"/>
          </a:xfrm>
          <a:prstGeom prst="rect">
            <a:avLst/>
          </a:prstGeom>
        </p:spPr>
      </p:pic>
    </p:spTree>
    <p:extLst>
      <p:ext uri="{BB962C8B-B14F-4D97-AF65-F5344CB8AC3E}">
        <p14:creationId xmlns:p14="http://schemas.microsoft.com/office/powerpoint/2010/main" val="375742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B007D-C197-F845-D3FE-18179A1B6522}"/>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BFE3EB7C-D25C-97CD-1E47-9CE769D302B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1306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B7677-CED8-E3B9-3ECA-70FF33EC5916}"/>
            </a:ext>
          </a:extLst>
        </p:cNvPr>
        <p:cNvGrpSpPr/>
        <p:nvPr/>
      </p:nvGrpSpPr>
      <p:grpSpPr>
        <a:xfrm>
          <a:off x="0" y="0"/>
          <a:ext cx="0" cy="0"/>
          <a:chOff x="0" y="0"/>
          <a:chExt cx="0" cy="0"/>
        </a:xfrm>
      </p:grpSpPr>
      <p:pic>
        <p:nvPicPr>
          <p:cNvPr id="3" name="Bildobjekt 2" descr="En bild som visar träd, utomhus, rovfågel, fågel&#10;&#10;Automatiskt genererad beskrivning">
            <a:extLst>
              <a:ext uri="{FF2B5EF4-FFF2-40B4-BE49-F238E27FC236}">
                <a16:creationId xmlns:a16="http://schemas.microsoft.com/office/drawing/2014/main" id="{7CF674CE-ACB5-A269-FB4F-81592178D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703" y="0"/>
            <a:ext cx="11298594" cy="6858000"/>
          </a:xfrm>
          <a:prstGeom prst="rect">
            <a:avLst/>
          </a:prstGeom>
        </p:spPr>
      </p:pic>
    </p:spTree>
    <p:extLst>
      <p:ext uri="{BB962C8B-B14F-4D97-AF65-F5344CB8AC3E}">
        <p14:creationId xmlns:p14="http://schemas.microsoft.com/office/powerpoint/2010/main" val="3931710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8D8F5F-BDBC-E972-B721-D13F03CC1380}"/>
            </a:ext>
          </a:extLst>
        </p:cNvPr>
        <p:cNvGrpSpPr/>
        <p:nvPr/>
      </p:nvGrpSpPr>
      <p:grpSpPr>
        <a:xfrm>
          <a:off x="0" y="0"/>
          <a:ext cx="0" cy="0"/>
          <a:chOff x="0" y="0"/>
          <a:chExt cx="0" cy="0"/>
        </a:xfrm>
      </p:grpSpPr>
      <p:pic>
        <p:nvPicPr>
          <p:cNvPr id="3" name="Bildobjekt 2" descr="En bild som visar utomhus, träd, vattenfartyg, vatten&#10;&#10;Automatiskt genererad beskrivning">
            <a:extLst>
              <a:ext uri="{FF2B5EF4-FFF2-40B4-BE49-F238E27FC236}">
                <a16:creationId xmlns:a16="http://schemas.microsoft.com/office/drawing/2014/main" id="{07F619CC-9F91-81CC-9DF7-B6A6168A8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
            <a:ext cx="12192000" cy="6857583"/>
          </a:xfrm>
          <a:prstGeom prst="rect">
            <a:avLst/>
          </a:prstGeom>
        </p:spPr>
      </p:pic>
    </p:spTree>
    <p:extLst>
      <p:ext uri="{BB962C8B-B14F-4D97-AF65-F5344CB8AC3E}">
        <p14:creationId xmlns:p14="http://schemas.microsoft.com/office/powerpoint/2010/main" val="265235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381BF-08FE-584E-E342-63B94F138A44}"/>
            </a:ext>
          </a:extLst>
        </p:cNvPr>
        <p:cNvGrpSpPr/>
        <p:nvPr/>
      </p:nvGrpSpPr>
      <p:grpSpPr>
        <a:xfrm>
          <a:off x="0" y="0"/>
          <a:ext cx="0" cy="0"/>
          <a:chOff x="0" y="0"/>
          <a:chExt cx="0" cy="0"/>
        </a:xfrm>
      </p:grpSpPr>
      <p:pic>
        <p:nvPicPr>
          <p:cNvPr id="3" name="Bildobjekt 2" descr="En bild som visar palm, växt, Arecales, utomhus&#10;&#10;Automatiskt genererad beskrivning">
            <a:extLst>
              <a:ext uri="{FF2B5EF4-FFF2-40B4-BE49-F238E27FC236}">
                <a16:creationId xmlns:a16="http://schemas.microsoft.com/office/drawing/2014/main" id="{77503000-F79D-ACC7-C100-6AD527A51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 y="0"/>
            <a:ext cx="12043145" cy="6858000"/>
          </a:xfrm>
          <a:prstGeom prst="rect">
            <a:avLst/>
          </a:prstGeom>
        </p:spPr>
      </p:pic>
    </p:spTree>
    <p:extLst>
      <p:ext uri="{BB962C8B-B14F-4D97-AF65-F5344CB8AC3E}">
        <p14:creationId xmlns:p14="http://schemas.microsoft.com/office/powerpoint/2010/main" val="2640186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FC9C2-120A-E8E7-7596-0155B888B53A}"/>
            </a:ext>
          </a:extLst>
        </p:cNvPr>
        <p:cNvGrpSpPr/>
        <p:nvPr/>
      </p:nvGrpSpPr>
      <p:grpSpPr>
        <a:xfrm>
          <a:off x="0" y="0"/>
          <a:ext cx="0" cy="0"/>
          <a:chOff x="0" y="0"/>
          <a:chExt cx="0" cy="0"/>
        </a:xfrm>
      </p:grpSpPr>
      <p:pic>
        <p:nvPicPr>
          <p:cNvPr id="3" name="Bildobjekt 2" descr="En bild som visar klädsel, person, person, båt&#10;&#10;Automatiskt genererad beskrivning">
            <a:extLst>
              <a:ext uri="{FF2B5EF4-FFF2-40B4-BE49-F238E27FC236}">
                <a16:creationId xmlns:a16="http://schemas.microsoft.com/office/drawing/2014/main" id="{39DA007B-B1FE-5633-EC02-F66A49FE6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6768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CA90-D30C-905F-3324-C2C8B93BB112}"/>
            </a:ext>
          </a:extLst>
        </p:cNvPr>
        <p:cNvGrpSpPr/>
        <p:nvPr/>
      </p:nvGrpSpPr>
      <p:grpSpPr>
        <a:xfrm>
          <a:off x="0" y="0"/>
          <a:ext cx="0" cy="0"/>
          <a:chOff x="0" y="0"/>
          <a:chExt cx="0" cy="0"/>
        </a:xfrm>
      </p:grpSpPr>
      <p:pic>
        <p:nvPicPr>
          <p:cNvPr id="3" name="Bildobjekt 2" descr="En bild som visar klädsel, person, passagerare, fordon&#10;&#10;Automatiskt genererad beskrivning">
            <a:extLst>
              <a:ext uri="{FF2B5EF4-FFF2-40B4-BE49-F238E27FC236}">
                <a16:creationId xmlns:a16="http://schemas.microsoft.com/office/drawing/2014/main" id="{8FDE14D8-5A2E-A5D4-C72D-E31EB54FE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20998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50D3-3E85-9839-C362-9A00B9436E8D}"/>
            </a:ext>
          </a:extLst>
        </p:cNvPr>
        <p:cNvGrpSpPr/>
        <p:nvPr/>
      </p:nvGrpSpPr>
      <p:grpSpPr>
        <a:xfrm>
          <a:off x="0" y="0"/>
          <a:ext cx="0" cy="0"/>
          <a:chOff x="0" y="0"/>
          <a:chExt cx="0" cy="0"/>
        </a:xfrm>
      </p:grpSpPr>
      <p:pic>
        <p:nvPicPr>
          <p:cNvPr id="5" name="Bildobjekt 4" descr="En bild som visar träd, person, utomhus, personer&#10;&#10;Automatiskt genererad beskrivning">
            <a:extLst>
              <a:ext uri="{FF2B5EF4-FFF2-40B4-BE49-F238E27FC236}">
                <a16:creationId xmlns:a16="http://schemas.microsoft.com/office/drawing/2014/main" id="{AD950F70-B150-2D30-FDA6-AD343174E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94"/>
            <a:ext cx="12147550" cy="6854506"/>
          </a:xfrm>
          <a:prstGeom prst="rect">
            <a:avLst/>
          </a:prstGeom>
        </p:spPr>
      </p:pic>
    </p:spTree>
    <p:extLst>
      <p:ext uri="{BB962C8B-B14F-4D97-AF65-F5344CB8AC3E}">
        <p14:creationId xmlns:p14="http://schemas.microsoft.com/office/powerpoint/2010/main" val="297768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F043DB-7461-9057-A788-3FF28CAF54FF}"/>
              </a:ext>
            </a:extLst>
          </p:cNvPr>
          <p:cNvSpPr>
            <a:spLocks noGrp="1"/>
          </p:cNvSpPr>
          <p:nvPr>
            <p:ph type="title"/>
          </p:nvPr>
        </p:nvSpPr>
        <p:spPr/>
        <p:txBody>
          <a:bodyPr>
            <a:normAutofit/>
          </a:bodyPr>
          <a:lstStyle/>
          <a:p>
            <a:r>
              <a:rPr lang="sv-SE" sz="3200" dirty="0"/>
              <a:t>Resa i </a:t>
            </a:r>
            <a:r>
              <a:rPr lang="sv-SE" sz="3200" dirty="0" err="1"/>
              <a:t>indonesien</a:t>
            </a:r>
            <a:r>
              <a:rPr lang="sv-SE" sz="3200" dirty="0"/>
              <a:t> 2017</a:t>
            </a:r>
          </a:p>
        </p:txBody>
      </p:sp>
      <p:sp>
        <p:nvSpPr>
          <p:cNvPr id="3" name="Platshållare för innehåll 2">
            <a:extLst>
              <a:ext uri="{FF2B5EF4-FFF2-40B4-BE49-F238E27FC236}">
                <a16:creationId xmlns:a16="http://schemas.microsoft.com/office/drawing/2014/main" id="{EE66505B-3EFA-A978-A180-F127B907F509}"/>
              </a:ext>
            </a:extLst>
          </p:cNvPr>
          <p:cNvSpPr>
            <a:spLocks noGrp="1"/>
          </p:cNvSpPr>
          <p:nvPr>
            <p:ph idx="1"/>
          </p:nvPr>
        </p:nvSpPr>
        <p:spPr/>
        <p:txBody>
          <a:bodyPr>
            <a:normAutofit/>
          </a:bodyPr>
          <a:lstStyle/>
          <a:p>
            <a:r>
              <a:rPr lang="sv-SE" sz="2800" dirty="0"/>
              <a:t>Lite om Indonesien</a:t>
            </a:r>
          </a:p>
          <a:p>
            <a:r>
              <a:rPr lang="sv-SE" sz="2800" dirty="0"/>
              <a:t>Borneo</a:t>
            </a:r>
          </a:p>
          <a:p>
            <a:r>
              <a:rPr lang="sv-SE" sz="2800" dirty="0"/>
              <a:t>Java, Yogyakarta och </a:t>
            </a:r>
            <a:r>
              <a:rPr lang="sv-SE" sz="2800" dirty="0" err="1"/>
              <a:t>Borobudur</a:t>
            </a:r>
            <a:endParaRPr lang="sv-SE" sz="2800" dirty="0"/>
          </a:p>
          <a:p>
            <a:r>
              <a:rPr lang="sv-SE" sz="2800" dirty="0"/>
              <a:t>Komodo</a:t>
            </a:r>
          </a:p>
          <a:p>
            <a:r>
              <a:rPr lang="sv-SE" sz="2800" dirty="0"/>
              <a:t>Bali</a:t>
            </a:r>
          </a:p>
        </p:txBody>
      </p:sp>
    </p:spTree>
    <p:extLst>
      <p:ext uri="{BB962C8B-B14F-4D97-AF65-F5344CB8AC3E}">
        <p14:creationId xmlns:p14="http://schemas.microsoft.com/office/powerpoint/2010/main" val="145682667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8348-8F31-55C1-E5EE-2920C9DC2C64}"/>
            </a:ext>
          </a:extLst>
        </p:cNvPr>
        <p:cNvGrpSpPr/>
        <p:nvPr/>
      </p:nvGrpSpPr>
      <p:grpSpPr>
        <a:xfrm>
          <a:off x="0" y="0"/>
          <a:ext cx="0" cy="0"/>
          <a:chOff x="0" y="0"/>
          <a:chExt cx="0" cy="0"/>
        </a:xfrm>
      </p:grpSpPr>
      <p:pic>
        <p:nvPicPr>
          <p:cNvPr id="3" name="Bildobjekt 2" descr="En bild som visar däggdjur, träd, utomhus, primat&#10;&#10;Automatiskt genererad beskrivning">
            <a:extLst>
              <a:ext uri="{FF2B5EF4-FFF2-40B4-BE49-F238E27FC236}">
                <a16:creationId xmlns:a16="http://schemas.microsoft.com/office/drawing/2014/main" id="{9496EB10-C561-D550-FDEB-34331FE3A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707" y="0"/>
            <a:ext cx="4574586" cy="6858000"/>
          </a:xfrm>
          <a:prstGeom prst="rect">
            <a:avLst/>
          </a:prstGeom>
        </p:spPr>
      </p:pic>
    </p:spTree>
    <p:extLst>
      <p:ext uri="{BB962C8B-B14F-4D97-AF65-F5344CB8AC3E}">
        <p14:creationId xmlns:p14="http://schemas.microsoft.com/office/powerpoint/2010/main" val="155303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FE35-3798-47C2-7E33-6B27FCEA3EE9}"/>
            </a:ext>
          </a:extLst>
        </p:cNvPr>
        <p:cNvGrpSpPr/>
        <p:nvPr/>
      </p:nvGrpSpPr>
      <p:grpSpPr>
        <a:xfrm>
          <a:off x="0" y="0"/>
          <a:ext cx="0" cy="0"/>
          <a:chOff x="0" y="0"/>
          <a:chExt cx="0" cy="0"/>
        </a:xfrm>
      </p:grpSpPr>
      <p:pic>
        <p:nvPicPr>
          <p:cNvPr id="3" name="Bildobjekt 2" descr="En bild som visar däggdjur, träd, primat, utomhus&#10;&#10;Automatiskt genererad beskrivning">
            <a:extLst>
              <a:ext uri="{FF2B5EF4-FFF2-40B4-BE49-F238E27FC236}">
                <a16:creationId xmlns:a16="http://schemas.microsoft.com/office/drawing/2014/main" id="{D875467C-5E30-6388-5701-822A4FE59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063" y="0"/>
            <a:ext cx="5143873" cy="6858000"/>
          </a:xfrm>
          <a:prstGeom prst="rect">
            <a:avLst/>
          </a:prstGeom>
        </p:spPr>
      </p:pic>
    </p:spTree>
    <p:extLst>
      <p:ext uri="{BB962C8B-B14F-4D97-AF65-F5344CB8AC3E}">
        <p14:creationId xmlns:p14="http://schemas.microsoft.com/office/powerpoint/2010/main" val="176271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21E44-9B72-528B-18A6-1133C7D758F2}"/>
            </a:ext>
          </a:extLst>
        </p:cNvPr>
        <p:cNvGrpSpPr/>
        <p:nvPr/>
      </p:nvGrpSpPr>
      <p:grpSpPr>
        <a:xfrm>
          <a:off x="0" y="0"/>
          <a:ext cx="0" cy="0"/>
          <a:chOff x="0" y="0"/>
          <a:chExt cx="0" cy="0"/>
        </a:xfrm>
      </p:grpSpPr>
      <p:pic>
        <p:nvPicPr>
          <p:cNvPr id="3" name="Bildobjekt 2" descr="En bild som visar däggdjur, träd, utomhus, primat&#10;&#10;Automatiskt genererad beskrivning">
            <a:extLst>
              <a:ext uri="{FF2B5EF4-FFF2-40B4-BE49-F238E27FC236}">
                <a16:creationId xmlns:a16="http://schemas.microsoft.com/office/drawing/2014/main" id="{B457E158-913D-6551-65DE-82B563453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063" y="0"/>
            <a:ext cx="5143873" cy="6858000"/>
          </a:xfrm>
          <a:prstGeom prst="rect">
            <a:avLst/>
          </a:prstGeom>
        </p:spPr>
      </p:pic>
    </p:spTree>
    <p:extLst>
      <p:ext uri="{BB962C8B-B14F-4D97-AF65-F5344CB8AC3E}">
        <p14:creationId xmlns:p14="http://schemas.microsoft.com/office/powerpoint/2010/main" val="3592059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8C150-4B88-19CE-826B-09F2FEE42C1D}"/>
            </a:ext>
          </a:extLst>
        </p:cNvPr>
        <p:cNvGrpSpPr/>
        <p:nvPr/>
      </p:nvGrpSpPr>
      <p:grpSpPr>
        <a:xfrm>
          <a:off x="0" y="0"/>
          <a:ext cx="0" cy="0"/>
          <a:chOff x="0" y="0"/>
          <a:chExt cx="0" cy="0"/>
        </a:xfrm>
      </p:grpSpPr>
      <p:pic>
        <p:nvPicPr>
          <p:cNvPr id="3" name="Bildobjekt 2" descr="En bild som visar däggdjur, träd, utomhus, Brednäsor&#10;&#10;Automatiskt genererad beskrivning">
            <a:extLst>
              <a:ext uri="{FF2B5EF4-FFF2-40B4-BE49-F238E27FC236}">
                <a16:creationId xmlns:a16="http://schemas.microsoft.com/office/drawing/2014/main" id="{9714F3DA-E89C-2208-8D23-686BF6AA9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92" y="0"/>
            <a:ext cx="10286015" cy="6858000"/>
          </a:xfrm>
          <a:prstGeom prst="rect">
            <a:avLst/>
          </a:prstGeom>
        </p:spPr>
      </p:pic>
      <p:pic>
        <p:nvPicPr>
          <p:cNvPr id="5" name="Bildobjekt 4" descr="En bild som visar träd, däggdjur, utomhus, primat&#10;&#10;Automatiskt genererad beskrivning">
            <a:extLst>
              <a:ext uri="{FF2B5EF4-FFF2-40B4-BE49-F238E27FC236}">
                <a16:creationId xmlns:a16="http://schemas.microsoft.com/office/drawing/2014/main" id="{FCB4E539-5192-1235-C712-47AE9152F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992" y="0"/>
            <a:ext cx="10286015" cy="6858000"/>
          </a:xfrm>
          <a:prstGeom prst="rect">
            <a:avLst/>
          </a:prstGeom>
        </p:spPr>
      </p:pic>
    </p:spTree>
    <p:extLst>
      <p:ext uri="{BB962C8B-B14F-4D97-AF65-F5344CB8AC3E}">
        <p14:creationId xmlns:p14="http://schemas.microsoft.com/office/powerpoint/2010/main" val="1712089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04A2B-BD6C-8DC2-2F12-257BBE589D16}"/>
            </a:ext>
          </a:extLst>
        </p:cNvPr>
        <p:cNvGrpSpPr/>
        <p:nvPr/>
      </p:nvGrpSpPr>
      <p:grpSpPr>
        <a:xfrm>
          <a:off x="0" y="0"/>
          <a:ext cx="0" cy="0"/>
          <a:chOff x="0" y="0"/>
          <a:chExt cx="0" cy="0"/>
        </a:xfrm>
      </p:grpSpPr>
      <p:pic>
        <p:nvPicPr>
          <p:cNvPr id="3" name="Bildobjekt 2" descr="En bild som visar träd, utomhus, däggdjur, jungel&#10;&#10;Automatiskt genererad beskrivning">
            <a:extLst>
              <a:ext uri="{FF2B5EF4-FFF2-40B4-BE49-F238E27FC236}">
                <a16:creationId xmlns:a16="http://schemas.microsoft.com/office/drawing/2014/main" id="{E2EF29B0-1AF1-9E2E-3E25-CC3C94E43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92" y="0"/>
            <a:ext cx="10286015" cy="6858000"/>
          </a:xfrm>
          <a:prstGeom prst="rect">
            <a:avLst/>
          </a:prstGeom>
        </p:spPr>
      </p:pic>
    </p:spTree>
    <p:extLst>
      <p:ext uri="{BB962C8B-B14F-4D97-AF65-F5344CB8AC3E}">
        <p14:creationId xmlns:p14="http://schemas.microsoft.com/office/powerpoint/2010/main" val="1763175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19BC-B223-E1ED-88D0-8111501B1F86}"/>
            </a:ext>
          </a:extLst>
        </p:cNvPr>
        <p:cNvGrpSpPr/>
        <p:nvPr/>
      </p:nvGrpSpPr>
      <p:grpSpPr>
        <a:xfrm>
          <a:off x="0" y="0"/>
          <a:ext cx="0" cy="0"/>
          <a:chOff x="0" y="0"/>
          <a:chExt cx="0" cy="0"/>
        </a:xfrm>
      </p:grpSpPr>
      <p:pic>
        <p:nvPicPr>
          <p:cNvPr id="3" name="Bildobjekt 2" descr="En bild som visar däggdjur, träd, utomhus, primat&#10;&#10;Automatiskt genererad beskrivning">
            <a:extLst>
              <a:ext uri="{FF2B5EF4-FFF2-40B4-BE49-F238E27FC236}">
                <a16:creationId xmlns:a16="http://schemas.microsoft.com/office/drawing/2014/main" id="{813BEA8A-C171-7270-2C99-B61D88037A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977" y="0"/>
            <a:ext cx="5144045" cy="6858000"/>
          </a:xfrm>
          <a:prstGeom prst="rect">
            <a:avLst/>
          </a:prstGeom>
        </p:spPr>
      </p:pic>
    </p:spTree>
    <p:extLst>
      <p:ext uri="{BB962C8B-B14F-4D97-AF65-F5344CB8AC3E}">
        <p14:creationId xmlns:p14="http://schemas.microsoft.com/office/powerpoint/2010/main" val="14308973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4C306-04C3-85ED-0F83-DC32F8182463}"/>
            </a:ext>
          </a:extLst>
        </p:cNvPr>
        <p:cNvGrpSpPr/>
        <p:nvPr/>
      </p:nvGrpSpPr>
      <p:grpSpPr>
        <a:xfrm>
          <a:off x="0" y="0"/>
          <a:ext cx="0" cy="0"/>
          <a:chOff x="0" y="0"/>
          <a:chExt cx="0" cy="0"/>
        </a:xfrm>
      </p:grpSpPr>
      <p:pic>
        <p:nvPicPr>
          <p:cNvPr id="3" name="Bildobjekt 2" descr="En bild som visar däggdjur, träd, utomhus, Markattartade apor&#10;&#10;Automatiskt genererad beskrivning">
            <a:extLst>
              <a:ext uri="{FF2B5EF4-FFF2-40B4-BE49-F238E27FC236}">
                <a16:creationId xmlns:a16="http://schemas.microsoft.com/office/drawing/2014/main" id="{1B892814-6EEB-C10E-7FD4-2C4550E47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781" y="0"/>
            <a:ext cx="4572438" cy="6858000"/>
          </a:xfrm>
          <a:prstGeom prst="rect">
            <a:avLst/>
          </a:prstGeom>
        </p:spPr>
      </p:pic>
    </p:spTree>
    <p:extLst>
      <p:ext uri="{BB962C8B-B14F-4D97-AF65-F5344CB8AC3E}">
        <p14:creationId xmlns:p14="http://schemas.microsoft.com/office/powerpoint/2010/main" val="2625676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72DCA-8245-F49C-321C-E3566F41B160}"/>
            </a:ext>
          </a:extLst>
        </p:cNvPr>
        <p:cNvGrpSpPr/>
        <p:nvPr/>
      </p:nvGrpSpPr>
      <p:grpSpPr>
        <a:xfrm>
          <a:off x="0" y="0"/>
          <a:ext cx="0" cy="0"/>
          <a:chOff x="0" y="0"/>
          <a:chExt cx="0" cy="0"/>
        </a:xfrm>
      </p:grpSpPr>
      <p:pic>
        <p:nvPicPr>
          <p:cNvPr id="3" name="Bildobjekt 2" descr="En bild som visar himmel, utomhus, moln, apa&#10;&#10;Automatiskt genererad beskrivning">
            <a:extLst>
              <a:ext uri="{FF2B5EF4-FFF2-40B4-BE49-F238E27FC236}">
                <a16:creationId xmlns:a16="http://schemas.microsoft.com/office/drawing/2014/main" id="{5ECF1ACC-2C97-97EE-9C5B-2A87679C2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 y="0"/>
            <a:ext cx="12191625" cy="6858000"/>
          </a:xfrm>
          <a:prstGeom prst="rect">
            <a:avLst/>
          </a:prstGeom>
        </p:spPr>
      </p:pic>
    </p:spTree>
    <p:extLst>
      <p:ext uri="{BB962C8B-B14F-4D97-AF65-F5344CB8AC3E}">
        <p14:creationId xmlns:p14="http://schemas.microsoft.com/office/powerpoint/2010/main" val="3392582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38598-EB49-FB38-FA08-17865697272C}"/>
            </a:ext>
          </a:extLst>
        </p:cNvPr>
        <p:cNvGrpSpPr/>
        <p:nvPr/>
      </p:nvGrpSpPr>
      <p:grpSpPr>
        <a:xfrm>
          <a:off x="0" y="0"/>
          <a:ext cx="0" cy="0"/>
          <a:chOff x="0" y="0"/>
          <a:chExt cx="0" cy="0"/>
        </a:xfrm>
      </p:grpSpPr>
      <p:pic>
        <p:nvPicPr>
          <p:cNvPr id="3" name="Bildobjekt 2" descr="En bild som visar träd, gren, utomhus, apa&#10;&#10;Automatiskt genererad beskrivning">
            <a:extLst>
              <a:ext uri="{FF2B5EF4-FFF2-40B4-BE49-F238E27FC236}">
                <a16:creationId xmlns:a16="http://schemas.microsoft.com/office/drawing/2014/main" id="{5D1CCE23-7854-BE2D-722A-72F3EAF95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002564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252B6-F922-B3AC-E619-56C442C62D07}"/>
            </a:ext>
          </a:extLst>
        </p:cNvPr>
        <p:cNvGrpSpPr/>
        <p:nvPr/>
      </p:nvGrpSpPr>
      <p:grpSpPr>
        <a:xfrm>
          <a:off x="0" y="0"/>
          <a:ext cx="0" cy="0"/>
          <a:chOff x="0" y="0"/>
          <a:chExt cx="0" cy="0"/>
        </a:xfrm>
      </p:grpSpPr>
      <p:pic>
        <p:nvPicPr>
          <p:cNvPr id="3" name="Bildobjekt 2" descr="En bild som visar träd, utomhus, däggdjur, jungel&#10;&#10;Automatiskt genererad beskrivning">
            <a:extLst>
              <a:ext uri="{FF2B5EF4-FFF2-40B4-BE49-F238E27FC236}">
                <a16:creationId xmlns:a16="http://schemas.microsoft.com/office/drawing/2014/main" id="{5319ACD6-B413-2476-E521-44D99243E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3055686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37D21-8E26-A24A-71E5-9C5E8BB6A3AA}"/>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0BF4227C-2DD2-2928-7D7C-574BA6258A50}"/>
              </a:ext>
            </a:extLst>
          </p:cNvPr>
          <p:cNvPicPr>
            <a:picLocks noChangeAspect="1"/>
          </p:cNvPicPr>
          <p:nvPr/>
        </p:nvPicPr>
        <p:blipFill>
          <a:blip r:embed="rId3"/>
          <a:stretch>
            <a:fillRect/>
          </a:stretch>
        </p:blipFill>
        <p:spPr>
          <a:xfrm>
            <a:off x="0" y="337546"/>
            <a:ext cx="12192000" cy="6182908"/>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Pennanteckning 16">
                <a:extLst>
                  <a:ext uri="{FF2B5EF4-FFF2-40B4-BE49-F238E27FC236}">
                    <a16:creationId xmlns:a16="http://schemas.microsoft.com/office/drawing/2014/main" id="{6116548F-A2EA-FD2E-C606-0BDD071311BF}"/>
                  </a:ext>
                </a:extLst>
              </p14:cNvPr>
              <p14:cNvContentPartPr/>
              <p14:nvPr/>
            </p14:nvContentPartPr>
            <p14:xfrm>
              <a:off x="6754139" y="5086350"/>
              <a:ext cx="1439499" cy="724370"/>
            </p14:xfrm>
          </p:contentPart>
        </mc:Choice>
        <mc:Fallback xmlns="">
          <p:pic>
            <p:nvPicPr>
              <p:cNvPr id="17" name="Pennanteckning 16">
                <a:extLst>
                  <a:ext uri="{FF2B5EF4-FFF2-40B4-BE49-F238E27FC236}">
                    <a16:creationId xmlns:a16="http://schemas.microsoft.com/office/drawing/2014/main" id="{6116548F-A2EA-FD2E-C606-0BDD071311BF}"/>
                  </a:ext>
                </a:extLst>
              </p:cNvPr>
              <p:cNvPicPr/>
              <p:nvPr/>
            </p:nvPicPr>
            <p:blipFill>
              <a:blip r:embed="rId5"/>
              <a:stretch>
                <a:fillRect/>
              </a:stretch>
            </p:blipFill>
            <p:spPr>
              <a:xfrm>
                <a:off x="6745140" y="5077349"/>
                <a:ext cx="1457137" cy="742011"/>
              </a:xfrm>
              <a:prstGeom prst="rect">
                <a:avLst/>
              </a:prstGeom>
            </p:spPr>
          </p:pic>
        </mc:Fallback>
      </mc:AlternateContent>
    </p:spTree>
    <p:extLst>
      <p:ext uri="{BB962C8B-B14F-4D97-AF65-F5344CB8AC3E}">
        <p14:creationId xmlns:p14="http://schemas.microsoft.com/office/powerpoint/2010/main" val="8857023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E9AD-69C3-0B35-D691-12234F0D198F}"/>
            </a:ext>
          </a:extLst>
        </p:cNvPr>
        <p:cNvGrpSpPr/>
        <p:nvPr/>
      </p:nvGrpSpPr>
      <p:grpSpPr>
        <a:xfrm>
          <a:off x="0" y="0"/>
          <a:ext cx="0" cy="0"/>
          <a:chOff x="0" y="0"/>
          <a:chExt cx="0" cy="0"/>
        </a:xfrm>
      </p:grpSpPr>
      <p:pic>
        <p:nvPicPr>
          <p:cNvPr id="3" name="Bildobjekt 2" descr="En bild som visar träd, utomhus, däggdjur, djurliv&#10;&#10;Automatiskt genererad beskrivning">
            <a:extLst>
              <a:ext uri="{FF2B5EF4-FFF2-40B4-BE49-F238E27FC236}">
                <a16:creationId xmlns:a16="http://schemas.microsoft.com/office/drawing/2014/main" id="{346DEF77-1F29-06B9-27CC-15CCCA9249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 y="0"/>
            <a:ext cx="12191403" cy="6858000"/>
          </a:xfrm>
          <a:prstGeom prst="rect">
            <a:avLst/>
          </a:prstGeom>
        </p:spPr>
      </p:pic>
    </p:spTree>
    <p:extLst>
      <p:ext uri="{BB962C8B-B14F-4D97-AF65-F5344CB8AC3E}">
        <p14:creationId xmlns:p14="http://schemas.microsoft.com/office/powerpoint/2010/main" val="3097456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A0C8F-DF05-8A1C-2246-8E8931B55665}"/>
            </a:ext>
          </a:extLst>
        </p:cNvPr>
        <p:cNvGrpSpPr/>
        <p:nvPr/>
      </p:nvGrpSpPr>
      <p:grpSpPr>
        <a:xfrm>
          <a:off x="0" y="0"/>
          <a:ext cx="0" cy="0"/>
          <a:chOff x="0" y="0"/>
          <a:chExt cx="0" cy="0"/>
        </a:xfrm>
      </p:grpSpPr>
      <p:pic>
        <p:nvPicPr>
          <p:cNvPr id="3" name="Bildobjekt 2" descr="En bild som visar träd, utomhus, däggdjur, jungel&#10;&#10;Automatiskt genererad beskrivning">
            <a:extLst>
              <a:ext uri="{FF2B5EF4-FFF2-40B4-BE49-F238E27FC236}">
                <a16:creationId xmlns:a16="http://schemas.microsoft.com/office/drawing/2014/main" id="{C065C47E-F881-24F3-3889-639F5F90E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 y="0"/>
            <a:ext cx="12190897" cy="6858000"/>
          </a:xfrm>
          <a:prstGeom prst="rect">
            <a:avLst/>
          </a:prstGeom>
        </p:spPr>
      </p:pic>
    </p:spTree>
    <p:extLst>
      <p:ext uri="{BB962C8B-B14F-4D97-AF65-F5344CB8AC3E}">
        <p14:creationId xmlns:p14="http://schemas.microsoft.com/office/powerpoint/2010/main" val="1114613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9CE3F-8F7F-36F6-21E9-6E3192C191C9}"/>
            </a:ext>
          </a:extLst>
        </p:cNvPr>
        <p:cNvGrpSpPr/>
        <p:nvPr/>
      </p:nvGrpSpPr>
      <p:grpSpPr>
        <a:xfrm>
          <a:off x="0" y="0"/>
          <a:ext cx="0" cy="0"/>
          <a:chOff x="0" y="0"/>
          <a:chExt cx="0" cy="0"/>
        </a:xfrm>
      </p:grpSpPr>
      <p:pic>
        <p:nvPicPr>
          <p:cNvPr id="3" name="Bildobjekt 2" descr="En bild som visar träd, däggdjur, utomhus, jungel&#10;&#10;Automatiskt genererad beskrivning">
            <a:extLst>
              <a:ext uri="{FF2B5EF4-FFF2-40B4-BE49-F238E27FC236}">
                <a16:creationId xmlns:a16="http://schemas.microsoft.com/office/drawing/2014/main" id="{8B0A4ECF-A926-896A-4018-5D78EB6CC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 y="0"/>
            <a:ext cx="12191187" cy="6858000"/>
          </a:xfrm>
          <a:prstGeom prst="rect">
            <a:avLst/>
          </a:prstGeom>
        </p:spPr>
      </p:pic>
    </p:spTree>
    <p:extLst>
      <p:ext uri="{BB962C8B-B14F-4D97-AF65-F5344CB8AC3E}">
        <p14:creationId xmlns:p14="http://schemas.microsoft.com/office/powerpoint/2010/main" val="1984797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FC2A3-6535-A824-1474-05F3463E1ECE}"/>
            </a:ext>
          </a:extLst>
        </p:cNvPr>
        <p:cNvGrpSpPr/>
        <p:nvPr/>
      </p:nvGrpSpPr>
      <p:grpSpPr>
        <a:xfrm>
          <a:off x="0" y="0"/>
          <a:ext cx="0" cy="0"/>
          <a:chOff x="0" y="0"/>
          <a:chExt cx="0" cy="0"/>
        </a:xfrm>
      </p:grpSpPr>
      <p:pic>
        <p:nvPicPr>
          <p:cNvPr id="3" name="Bildobjekt 2" descr="En bild som visar träd, däggdjur, utomhus, primat&#10;&#10;Automatiskt genererad beskrivning">
            <a:extLst>
              <a:ext uri="{FF2B5EF4-FFF2-40B4-BE49-F238E27FC236}">
                <a16:creationId xmlns:a16="http://schemas.microsoft.com/office/drawing/2014/main" id="{5B0E7C9E-04FF-6421-7CDE-2F61E520F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
            <a:ext cx="12192000" cy="6857592"/>
          </a:xfrm>
          <a:prstGeom prst="rect">
            <a:avLst/>
          </a:prstGeom>
        </p:spPr>
      </p:pic>
    </p:spTree>
    <p:extLst>
      <p:ext uri="{BB962C8B-B14F-4D97-AF65-F5344CB8AC3E}">
        <p14:creationId xmlns:p14="http://schemas.microsoft.com/office/powerpoint/2010/main" val="289984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A673B-FC1E-B7B5-90EB-01962FD08172}"/>
            </a:ext>
          </a:extLst>
        </p:cNvPr>
        <p:cNvGrpSpPr/>
        <p:nvPr/>
      </p:nvGrpSpPr>
      <p:grpSpPr>
        <a:xfrm>
          <a:off x="0" y="0"/>
          <a:ext cx="0" cy="0"/>
          <a:chOff x="0" y="0"/>
          <a:chExt cx="0" cy="0"/>
        </a:xfrm>
      </p:grpSpPr>
      <p:pic>
        <p:nvPicPr>
          <p:cNvPr id="3" name="Bildobjekt 2" descr="En bild som visar däggdjur, träd, apa, utomhus&#10;&#10;Automatiskt genererad beskrivning">
            <a:extLst>
              <a:ext uri="{FF2B5EF4-FFF2-40B4-BE49-F238E27FC236}">
                <a16:creationId xmlns:a16="http://schemas.microsoft.com/office/drawing/2014/main" id="{7524FC21-6E84-457D-4A82-F2DBB4357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714" y="0"/>
            <a:ext cx="4572572" cy="6858000"/>
          </a:xfrm>
          <a:prstGeom prst="rect">
            <a:avLst/>
          </a:prstGeom>
        </p:spPr>
      </p:pic>
    </p:spTree>
    <p:extLst>
      <p:ext uri="{BB962C8B-B14F-4D97-AF65-F5344CB8AC3E}">
        <p14:creationId xmlns:p14="http://schemas.microsoft.com/office/powerpoint/2010/main" val="556635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61920-FFDC-5B86-E615-F8E305D864FD}"/>
            </a:ext>
          </a:extLst>
        </p:cNvPr>
        <p:cNvGrpSpPr/>
        <p:nvPr/>
      </p:nvGrpSpPr>
      <p:grpSpPr>
        <a:xfrm>
          <a:off x="0" y="0"/>
          <a:ext cx="0" cy="0"/>
          <a:chOff x="0" y="0"/>
          <a:chExt cx="0" cy="0"/>
        </a:xfrm>
      </p:grpSpPr>
      <p:pic>
        <p:nvPicPr>
          <p:cNvPr id="3" name="Bildobjekt 2" descr="En bild som visar däggdjur, primat, apa, utomhus&#10;&#10;Automatiskt genererad beskrivning">
            <a:extLst>
              <a:ext uri="{FF2B5EF4-FFF2-40B4-BE49-F238E27FC236}">
                <a16:creationId xmlns:a16="http://schemas.microsoft.com/office/drawing/2014/main" id="{95A8D31F-049A-4A32-D4A4-B46672D9E9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92" y="0"/>
            <a:ext cx="10286015" cy="6858000"/>
          </a:xfrm>
          <a:prstGeom prst="rect">
            <a:avLst/>
          </a:prstGeom>
        </p:spPr>
      </p:pic>
    </p:spTree>
    <p:extLst>
      <p:ext uri="{BB962C8B-B14F-4D97-AF65-F5344CB8AC3E}">
        <p14:creationId xmlns:p14="http://schemas.microsoft.com/office/powerpoint/2010/main" val="3410524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41D53-E603-6C5A-D944-4E6E9ECC3986}"/>
            </a:ext>
          </a:extLst>
        </p:cNvPr>
        <p:cNvGrpSpPr/>
        <p:nvPr/>
      </p:nvGrpSpPr>
      <p:grpSpPr>
        <a:xfrm>
          <a:off x="0" y="0"/>
          <a:ext cx="0" cy="0"/>
          <a:chOff x="0" y="0"/>
          <a:chExt cx="0" cy="0"/>
        </a:xfrm>
      </p:grpSpPr>
      <p:pic>
        <p:nvPicPr>
          <p:cNvPr id="3" name="Bildobjekt 2" descr="En bild som visar däggdjur, primat, träd, utomhus&#10;&#10;Automatiskt genererad beskrivning">
            <a:extLst>
              <a:ext uri="{FF2B5EF4-FFF2-40B4-BE49-F238E27FC236}">
                <a16:creationId xmlns:a16="http://schemas.microsoft.com/office/drawing/2014/main" id="{C872751F-B819-D11F-D69D-9DB6C4BC9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00" y="0"/>
            <a:ext cx="10286199" cy="6858000"/>
          </a:xfrm>
          <a:prstGeom prst="rect">
            <a:avLst/>
          </a:prstGeom>
        </p:spPr>
      </p:pic>
    </p:spTree>
    <p:extLst>
      <p:ext uri="{BB962C8B-B14F-4D97-AF65-F5344CB8AC3E}">
        <p14:creationId xmlns:p14="http://schemas.microsoft.com/office/powerpoint/2010/main" val="40106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12185-4FF1-8627-FA90-A9D644CEC16E}"/>
            </a:ext>
          </a:extLst>
        </p:cNvPr>
        <p:cNvGrpSpPr/>
        <p:nvPr/>
      </p:nvGrpSpPr>
      <p:grpSpPr>
        <a:xfrm>
          <a:off x="0" y="0"/>
          <a:ext cx="0" cy="0"/>
          <a:chOff x="0" y="0"/>
          <a:chExt cx="0" cy="0"/>
        </a:xfrm>
      </p:grpSpPr>
      <p:pic>
        <p:nvPicPr>
          <p:cNvPr id="3" name="Bildobjekt 2" descr="En bild som visar däggdjur, primat, träd, utomhus&#10;&#10;Automatiskt genererad beskrivning">
            <a:extLst>
              <a:ext uri="{FF2B5EF4-FFF2-40B4-BE49-F238E27FC236}">
                <a16:creationId xmlns:a16="http://schemas.microsoft.com/office/drawing/2014/main" id="{7659CEF3-88A1-3B41-E121-ADADE8340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28" y="0"/>
            <a:ext cx="10281343" cy="6858000"/>
          </a:xfrm>
          <a:prstGeom prst="rect">
            <a:avLst/>
          </a:prstGeom>
        </p:spPr>
      </p:pic>
    </p:spTree>
    <p:extLst>
      <p:ext uri="{BB962C8B-B14F-4D97-AF65-F5344CB8AC3E}">
        <p14:creationId xmlns:p14="http://schemas.microsoft.com/office/powerpoint/2010/main" val="2962302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4C41-4223-925A-670C-B758F841F6B4}"/>
            </a:ext>
          </a:extLst>
        </p:cNvPr>
        <p:cNvGrpSpPr/>
        <p:nvPr/>
      </p:nvGrpSpPr>
      <p:grpSpPr>
        <a:xfrm>
          <a:off x="0" y="0"/>
          <a:ext cx="0" cy="0"/>
          <a:chOff x="0" y="0"/>
          <a:chExt cx="0" cy="0"/>
        </a:xfrm>
      </p:grpSpPr>
      <p:pic>
        <p:nvPicPr>
          <p:cNvPr id="3" name="Bildobjekt 2" descr="En bild som visar däggdjur, primat, träd, utomhus&#10;&#10;Automatiskt genererad beskrivning">
            <a:extLst>
              <a:ext uri="{FF2B5EF4-FFF2-40B4-BE49-F238E27FC236}">
                <a16:creationId xmlns:a16="http://schemas.microsoft.com/office/drawing/2014/main" id="{1C53F600-ACE7-A5D9-F53A-9D1119BB1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536" y="0"/>
            <a:ext cx="10280928" cy="6858000"/>
          </a:xfrm>
          <a:prstGeom prst="rect">
            <a:avLst/>
          </a:prstGeom>
        </p:spPr>
      </p:pic>
    </p:spTree>
    <p:extLst>
      <p:ext uri="{BB962C8B-B14F-4D97-AF65-F5344CB8AC3E}">
        <p14:creationId xmlns:p14="http://schemas.microsoft.com/office/powerpoint/2010/main" val="2027584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7BE0-9058-E7B6-208F-B260DD5A4D7A}"/>
            </a:ext>
          </a:extLst>
        </p:cNvPr>
        <p:cNvGrpSpPr/>
        <p:nvPr/>
      </p:nvGrpSpPr>
      <p:grpSpPr>
        <a:xfrm>
          <a:off x="0" y="0"/>
          <a:ext cx="0" cy="0"/>
          <a:chOff x="0" y="0"/>
          <a:chExt cx="0" cy="0"/>
        </a:xfrm>
      </p:grpSpPr>
      <p:pic>
        <p:nvPicPr>
          <p:cNvPr id="3" name="Bildobjekt 2" descr="En bild som visar träd, däggdjur, utomhus, primat&#10;&#10;Automatiskt genererad beskrivning">
            <a:extLst>
              <a:ext uri="{FF2B5EF4-FFF2-40B4-BE49-F238E27FC236}">
                <a16:creationId xmlns:a16="http://schemas.microsoft.com/office/drawing/2014/main" id="{8B569C61-8855-0042-B7BF-BF853483C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714" y="0"/>
            <a:ext cx="4572572" cy="6858000"/>
          </a:xfrm>
          <a:prstGeom prst="rect">
            <a:avLst/>
          </a:prstGeom>
        </p:spPr>
      </p:pic>
    </p:spTree>
    <p:extLst>
      <p:ext uri="{BB962C8B-B14F-4D97-AF65-F5344CB8AC3E}">
        <p14:creationId xmlns:p14="http://schemas.microsoft.com/office/powerpoint/2010/main" val="3939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F2E2DE5-4326-D70C-9E8B-06E12A315D53}"/>
              </a:ext>
            </a:extLst>
          </p:cNvPr>
          <p:cNvPicPr>
            <a:picLocks noChangeAspect="1"/>
          </p:cNvPicPr>
          <p:nvPr/>
        </p:nvPicPr>
        <p:blipFill>
          <a:blip r:embed="rId3"/>
          <a:stretch>
            <a:fillRect/>
          </a:stretch>
        </p:blipFill>
        <p:spPr>
          <a:xfrm>
            <a:off x="124855" y="0"/>
            <a:ext cx="11942289" cy="6858000"/>
          </a:xfrm>
          <a:prstGeom prst="rect">
            <a:avLst/>
          </a:prstGeom>
        </p:spPr>
      </p:pic>
      <p:cxnSp>
        <p:nvCxnSpPr>
          <p:cNvPr id="3" name="Rak koppling 2">
            <a:extLst>
              <a:ext uri="{FF2B5EF4-FFF2-40B4-BE49-F238E27FC236}">
                <a16:creationId xmlns:a16="http://schemas.microsoft.com/office/drawing/2014/main" id="{E1516B24-DD18-9058-39D1-DC6FF3B91B1D}"/>
              </a:ext>
            </a:extLst>
          </p:cNvPr>
          <p:cNvCxnSpPr>
            <a:cxnSpLocks/>
          </p:cNvCxnSpPr>
          <p:nvPr/>
        </p:nvCxnSpPr>
        <p:spPr>
          <a:xfrm flipH="1">
            <a:off x="5657850" y="2029034"/>
            <a:ext cx="1543884" cy="39145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Rak koppling 5">
            <a:extLst>
              <a:ext uri="{FF2B5EF4-FFF2-40B4-BE49-F238E27FC236}">
                <a16:creationId xmlns:a16="http://schemas.microsoft.com/office/drawing/2014/main" id="{5B757355-51E3-899D-3DFC-5849AD5A9D2D}"/>
              </a:ext>
            </a:extLst>
          </p:cNvPr>
          <p:cNvCxnSpPr/>
          <p:nvPr/>
        </p:nvCxnSpPr>
        <p:spPr>
          <a:xfrm flipV="1">
            <a:off x="7201734" y="1937168"/>
            <a:ext cx="2200947" cy="918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ruta 7">
            <a:extLst>
              <a:ext uri="{FF2B5EF4-FFF2-40B4-BE49-F238E27FC236}">
                <a16:creationId xmlns:a16="http://schemas.microsoft.com/office/drawing/2014/main" id="{A47A1587-4831-0994-475B-9E6A7570B392}"/>
              </a:ext>
            </a:extLst>
          </p:cNvPr>
          <p:cNvSpPr txBox="1"/>
          <p:nvPr/>
        </p:nvSpPr>
        <p:spPr>
          <a:xfrm>
            <a:off x="8613009" y="1567836"/>
            <a:ext cx="1579343" cy="369332"/>
          </a:xfrm>
          <a:prstGeom prst="rect">
            <a:avLst/>
          </a:prstGeom>
          <a:noFill/>
        </p:spPr>
        <p:txBody>
          <a:bodyPr wrap="none" rtlCol="0">
            <a:spAutoFit/>
          </a:bodyPr>
          <a:lstStyle/>
          <a:p>
            <a:r>
              <a:rPr lang="sv-SE" dirty="0">
                <a:solidFill>
                  <a:srgbClr val="FF0000"/>
                </a:solidFill>
              </a:rPr>
              <a:t>Wallace linjen</a:t>
            </a:r>
          </a:p>
        </p:txBody>
      </p:sp>
    </p:spTree>
    <p:extLst>
      <p:ext uri="{BB962C8B-B14F-4D97-AF65-F5344CB8AC3E}">
        <p14:creationId xmlns:p14="http://schemas.microsoft.com/office/powerpoint/2010/main" val="1686281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4D4A9-D177-4B5B-F6F8-123B2B0448D4}"/>
            </a:ext>
          </a:extLst>
        </p:cNvPr>
        <p:cNvGrpSpPr/>
        <p:nvPr/>
      </p:nvGrpSpPr>
      <p:grpSpPr>
        <a:xfrm>
          <a:off x="0" y="0"/>
          <a:ext cx="0" cy="0"/>
          <a:chOff x="0" y="0"/>
          <a:chExt cx="0" cy="0"/>
        </a:xfrm>
      </p:grpSpPr>
      <p:pic>
        <p:nvPicPr>
          <p:cNvPr id="3" name="Bildobjekt 2" descr="En bild som visar däggdjur, träd, primat, utomhus&#10;&#10;Automatiskt genererad beskrivning">
            <a:extLst>
              <a:ext uri="{FF2B5EF4-FFF2-40B4-BE49-F238E27FC236}">
                <a16:creationId xmlns:a16="http://schemas.microsoft.com/office/drawing/2014/main" id="{FEA8584C-7DAD-8533-17E7-76DE579BA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06" y="0"/>
            <a:ext cx="10286187" cy="6858000"/>
          </a:xfrm>
          <a:prstGeom prst="rect">
            <a:avLst/>
          </a:prstGeom>
        </p:spPr>
      </p:pic>
    </p:spTree>
    <p:extLst>
      <p:ext uri="{BB962C8B-B14F-4D97-AF65-F5344CB8AC3E}">
        <p14:creationId xmlns:p14="http://schemas.microsoft.com/office/powerpoint/2010/main" val="2488886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9F02-7A50-B870-FE5C-A75021292C29}"/>
            </a:ext>
          </a:extLst>
        </p:cNvPr>
        <p:cNvGrpSpPr/>
        <p:nvPr/>
      </p:nvGrpSpPr>
      <p:grpSpPr>
        <a:xfrm>
          <a:off x="0" y="0"/>
          <a:ext cx="0" cy="0"/>
          <a:chOff x="0" y="0"/>
          <a:chExt cx="0" cy="0"/>
        </a:xfrm>
      </p:grpSpPr>
      <p:pic>
        <p:nvPicPr>
          <p:cNvPr id="3" name="Bildobjekt 2" descr="En bild som visar däggdjur, primat, träd, utomhus&#10;&#10;Automatiskt genererad beskrivning">
            <a:extLst>
              <a:ext uri="{FF2B5EF4-FFF2-40B4-BE49-F238E27FC236}">
                <a16:creationId xmlns:a16="http://schemas.microsoft.com/office/drawing/2014/main" id="{B2766CD8-C56E-51FF-00C3-F69076300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906" y="0"/>
            <a:ext cx="10286187" cy="6858000"/>
          </a:xfrm>
          <a:prstGeom prst="rect">
            <a:avLst/>
          </a:prstGeom>
        </p:spPr>
      </p:pic>
    </p:spTree>
    <p:extLst>
      <p:ext uri="{BB962C8B-B14F-4D97-AF65-F5344CB8AC3E}">
        <p14:creationId xmlns:p14="http://schemas.microsoft.com/office/powerpoint/2010/main" val="1044325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144C-9CED-0D56-F6F4-9BCFB9C06BE9}"/>
            </a:ext>
          </a:extLst>
        </p:cNvPr>
        <p:cNvGrpSpPr/>
        <p:nvPr/>
      </p:nvGrpSpPr>
      <p:grpSpPr>
        <a:xfrm>
          <a:off x="0" y="0"/>
          <a:ext cx="0" cy="0"/>
          <a:chOff x="0" y="0"/>
          <a:chExt cx="0" cy="0"/>
        </a:xfrm>
      </p:grpSpPr>
      <p:pic>
        <p:nvPicPr>
          <p:cNvPr id="3" name="Bildobjekt 2" descr="En bild som visar träd, utomhus, däggdjur, jungel&#10;&#10;Automatiskt genererad beskrivning">
            <a:extLst>
              <a:ext uri="{FF2B5EF4-FFF2-40B4-BE49-F238E27FC236}">
                <a16:creationId xmlns:a16="http://schemas.microsoft.com/office/drawing/2014/main" id="{37365789-D0BF-DBC6-9666-7A05404F9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4386721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B9679-1E90-FB12-ECB4-2F4480214BF8}"/>
            </a:ext>
          </a:extLst>
        </p:cNvPr>
        <p:cNvGrpSpPr/>
        <p:nvPr/>
      </p:nvGrpSpPr>
      <p:grpSpPr>
        <a:xfrm>
          <a:off x="0" y="0"/>
          <a:ext cx="0" cy="0"/>
          <a:chOff x="0" y="0"/>
          <a:chExt cx="0" cy="0"/>
        </a:xfrm>
      </p:grpSpPr>
      <p:pic>
        <p:nvPicPr>
          <p:cNvPr id="3" name="Bildobjekt 2" descr="En bild som visar däggdjur, träd, primat, utomhus&#10;&#10;Automatiskt genererad beskrivning">
            <a:extLst>
              <a:ext uri="{FF2B5EF4-FFF2-40B4-BE49-F238E27FC236}">
                <a16:creationId xmlns:a16="http://schemas.microsoft.com/office/drawing/2014/main" id="{F8CD7A77-FF0F-EDBD-2796-0CCCE6F73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265579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CB815-D550-9B65-1967-31443181F0C5}"/>
            </a:ext>
          </a:extLst>
        </p:cNvPr>
        <p:cNvGrpSpPr/>
        <p:nvPr/>
      </p:nvGrpSpPr>
      <p:grpSpPr>
        <a:xfrm>
          <a:off x="0" y="0"/>
          <a:ext cx="0" cy="0"/>
          <a:chOff x="0" y="0"/>
          <a:chExt cx="0" cy="0"/>
        </a:xfrm>
      </p:grpSpPr>
      <p:pic>
        <p:nvPicPr>
          <p:cNvPr id="3" name="Bildobjekt 2" descr="En bild som visar däggdjur, träd, utomhus, apa&#10;&#10;Automatiskt genererad beskrivning">
            <a:extLst>
              <a:ext uri="{FF2B5EF4-FFF2-40B4-BE49-F238E27FC236}">
                <a16:creationId xmlns:a16="http://schemas.microsoft.com/office/drawing/2014/main" id="{C09B332E-FA90-4C43-FB48-289A19101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158010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EF69-EF07-3F12-CE7C-AA7BDB3F059E}"/>
            </a:ext>
          </a:extLst>
        </p:cNvPr>
        <p:cNvGrpSpPr/>
        <p:nvPr/>
      </p:nvGrpSpPr>
      <p:grpSpPr>
        <a:xfrm>
          <a:off x="0" y="0"/>
          <a:ext cx="0" cy="0"/>
          <a:chOff x="0" y="0"/>
          <a:chExt cx="0" cy="0"/>
        </a:xfrm>
      </p:grpSpPr>
      <p:pic>
        <p:nvPicPr>
          <p:cNvPr id="3" name="Bildobjekt 2" descr="En bild som visar däggdjur, primat, utomhus, träd&#10;&#10;Automatiskt genererad beskrivning">
            <a:extLst>
              <a:ext uri="{FF2B5EF4-FFF2-40B4-BE49-F238E27FC236}">
                <a16:creationId xmlns:a16="http://schemas.microsoft.com/office/drawing/2014/main" id="{D225E3D0-3C91-738A-A040-532E34AAF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506761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74AD7-15A2-1202-AD76-AB28D1FA0433}"/>
            </a:ext>
          </a:extLst>
        </p:cNvPr>
        <p:cNvGrpSpPr/>
        <p:nvPr/>
      </p:nvGrpSpPr>
      <p:grpSpPr>
        <a:xfrm>
          <a:off x="0" y="0"/>
          <a:ext cx="0" cy="0"/>
          <a:chOff x="0" y="0"/>
          <a:chExt cx="0" cy="0"/>
        </a:xfrm>
      </p:grpSpPr>
      <p:pic>
        <p:nvPicPr>
          <p:cNvPr id="3" name="Bildobjekt 2" descr="En bild som visar däggdjur, träd, utomhus, primat&#10;&#10;Automatiskt genererad beskrivning">
            <a:extLst>
              <a:ext uri="{FF2B5EF4-FFF2-40B4-BE49-F238E27FC236}">
                <a16:creationId xmlns:a16="http://schemas.microsoft.com/office/drawing/2014/main" id="{AC560D30-9A39-488C-A0B7-93739DD7A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450727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69839-4418-8506-3C43-ACEA213BBFD7}"/>
            </a:ext>
          </a:extLst>
        </p:cNvPr>
        <p:cNvGrpSpPr/>
        <p:nvPr/>
      </p:nvGrpSpPr>
      <p:grpSpPr>
        <a:xfrm>
          <a:off x="0" y="0"/>
          <a:ext cx="0" cy="0"/>
          <a:chOff x="0" y="0"/>
          <a:chExt cx="0" cy="0"/>
        </a:xfrm>
      </p:grpSpPr>
      <p:pic>
        <p:nvPicPr>
          <p:cNvPr id="3" name="Bildobjekt 2" descr="En bild som visar däggdjur, primat, träd, utomhus&#10;&#10;Automatiskt genererad beskrivning">
            <a:extLst>
              <a:ext uri="{FF2B5EF4-FFF2-40B4-BE49-F238E27FC236}">
                <a16:creationId xmlns:a16="http://schemas.microsoft.com/office/drawing/2014/main" id="{5744125B-3994-C4A4-A204-4D63CFC13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509910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F672ED-6230-228C-6B87-3F53D99649E5}"/>
              </a:ext>
            </a:extLst>
          </p:cNvPr>
          <p:cNvSpPr>
            <a:spLocks noGrp="1"/>
          </p:cNvSpPr>
          <p:nvPr>
            <p:ph type="title"/>
          </p:nvPr>
        </p:nvSpPr>
        <p:spPr>
          <a:xfrm>
            <a:off x="2088895" y="253492"/>
            <a:ext cx="7729728" cy="1188720"/>
          </a:xfrm>
        </p:spPr>
        <p:txBody>
          <a:bodyPr/>
          <a:lstStyle/>
          <a:p>
            <a:pPr algn="ctr"/>
            <a:r>
              <a:rPr lang="sv-SE" dirty="0"/>
              <a:t>Java, Yogyakarta och </a:t>
            </a:r>
            <a:r>
              <a:rPr lang="sv-SE" dirty="0" err="1"/>
              <a:t>Borobudur</a:t>
            </a:r>
            <a:endParaRPr lang="sv-SE" dirty="0"/>
          </a:p>
        </p:txBody>
      </p:sp>
      <p:pic>
        <p:nvPicPr>
          <p:cNvPr id="5" name="Platshållare för innehåll 4">
            <a:extLst>
              <a:ext uri="{FF2B5EF4-FFF2-40B4-BE49-F238E27FC236}">
                <a16:creationId xmlns:a16="http://schemas.microsoft.com/office/drawing/2014/main" id="{BA94B3A0-B055-E623-BBC6-52B0F7390E0E}"/>
              </a:ext>
            </a:extLst>
          </p:cNvPr>
          <p:cNvPicPr>
            <a:picLocks noGrp="1" noChangeAspect="1"/>
          </p:cNvPicPr>
          <p:nvPr>
            <p:ph idx="1"/>
          </p:nvPr>
        </p:nvPicPr>
        <p:blipFill>
          <a:blip r:embed="rId3"/>
          <a:stretch>
            <a:fillRect/>
          </a:stretch>
        </p:blipFill>
        <p:spPr>
          <a:xfrm>
            <a:off x="1248409" y="1442212"/>
            <a:ext cx="9410700" cy="5293518"/>
          </a:xfrm>
          <a:prstGeom prst="rect">
            <a:avLst/>
          </a:prstGeom>
        </p:spPr>
      </p:pic>
    </p:spTree>
    <p:extLst>
      <p:ext uri="{BB962C8B-B14F-4D97-AF65-F5344CB8AC3E}">
        <p14:creationId xmlns:p14="http://schemas.microsoft.com/office/powerpoint/2010/main" val="3712057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crus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0EEA54-0387-CBC0-8AF7-2F636CC82F66}"/>
              </a:ext>
            </a:extLst>
          </p:cNvPr>
          <p:cNvSpPr>
            <a:spLocks noGrp="1"/>
          </p:cNvSpPr>
          <p:nvPr>
            <p:ph type="title"/>
          </p:nvPr>
        </p:nvSpPr>
        <p:spPr>
          <a:xfrm>
            <a:off x="838200" y="365126"/>
            <a:ext cx="10104521" cy="705686"/>
          </a:xfrm>
        </p:spPr>
        <p:txBody>
          <a:bodyPr>
            <a:normAutofit/>
          </a:bodyPr>
          <a:lstStyle/>
          <a:p>
            <a:pPr algn="ctr"/>
            <a:r>
              <a:rPr lang="sv-SE" dirty="0"/>
              <a:t>The </a:t>
            </a:r>
            <a:r>
              <a:rPr lang="sv-SE" dirty="0" err="1"/>
              <a:t>Borobudur</a:t>
            </a:r>
            <a:r>
              <a:rPr lang="sv-SE" dirty="0"/>
              <a:t> Tempel</a:t>
            </a:r>
          </a:p>
        </p:txBody>
      </p:sp>
      <p:pic>
        <p:nvPicPr>
          <p:cNvPr id="4" name="Platshållare för innehåll 3">
            <a:extLst>
              <a:ext uri="{FF2B5EF4-FFF2-40B4-BE49-F238E27FC236}">
                <a16:creationId xmlns:a16="http://schemas.microsoft.com/office/drawing/2014/main" id="{389E7B77-456E-0671-2C22-37C5E1067DE9}"/>
              </a:ext>
            </a:extLst>
          </p:cNvPr>
          <p:cNvPicPr>
            <a:picLocks noGrp="1" noChangeAspect="1"/>
          </p:cNvPicPr>
          <p:nvPr>
            <p:ph idx="1"/>
          </p:nvPr>
        </p:nvPicPr>
        <p:blipFill>
          <a:blip r:embed="rId3"/>
          <a:stretch>
            <a:fillRect/>
          </a:stretch>
        </p:blipFill>
        <p:spPr>
          <a:xfrm>
            <a:off x="1672389" y="1070812"/>
            <a:ext cx="8657805" cy="5774756"/>
          </a:xfrm>
          <a:prstGeom prst="rect">
            <a:avLst/>
          </a:prstGeom>
        </p:spPr>
      </p:pic>
    </p:spTree>
    <p:extLst>
      <p:ext uri="{BB962C8B-B14F-4D97-AF65-F5344CB8AC3E}">
        <p14:creationId xmlns:p14="http://schemas.microsoft.com/office/powerpoint/2010/main" val="15463670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500">
        <p15:prstTrans prst="drap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E4F114B-A74F-17AB-F651-942FB89869FC}"/>
              </a:ext>
            </a:extLst>
          </p:cNvPr>
          <p:cNvPicPr>
            <a:picLocks noChangeAspect="1"/>
          </p:cNvPicPr>
          <p:nvPr/>
        </p:nvPicPr>
        <p:blipFill>
          <a:blip r:embed="rId3"/>
          <a:stretch>
            <a:fillRect/>
          </a:stretch>
        </p:blipFill>
        <p:spPr>
          <a:xfrm>
            <a:off x="0" y="12870"/>
            <a:ext cx="12192000" cy="6858000"/>
          </a:xfrm>
          <a:prstGeom prst="rect">
            <a:avLst/>
          </a:prstGeom>
          <a:ln>
            <a:noFill/>
          </a:ln>
          <a:effectLst>
            <a:outerShdw blurRad="190500" algn="tl" rotWithShape="0">
              <a:srgbClr val="000000">
                <a:alpha val="70000"/>
              </a:srgbClr>
            </a:outerShdw>
          </a:effectLst>
        </p:spPr>
      </p:pic>
      <p:cxnSp>
        <p:nvCxnSpPr>
          <p:cNvPr id="3" name="Rak pilkoppling 2">
            <a:extLst>
              <a:ext uri="{FF2B5EF4-FFF2-40B4-BE49-F238E27FC236}">
                <a16:creationId xmlns:a16="http://schemas.microsoft.com/office/drawing/2014/main" id="{5DAF3D86-B5E1-33D8-A305-F57C52DEE1DB}"/>
              </a:ext>
            </a:extLst>
          </p:cNvPr>
          <p:cNvCxnSpPr/>
          <p:nvPr/>
        </p:nvCxnSpPr>
        <p:spPr>
          <a:xfrm flipV="1">
            <a:off x="1060450" y="1549400"/>
            <a:ext cx="3702050" cy="293370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 name="Rak pilkoppling 5">
            <a:extLst>
              <a:ext uri="{FF2B5EF4-FFF2-40B4-BE49-F238E27FC236}">
                <a16:creationId xmlns:a16="http://schemas.microsoft.com/office/drawing/2014/main" id="{A1660241-E9FB-A267-EDF6-EAE4AA366AF2}"/>
              </a:ext>
            </a:extLst>
          </p:cNvPr>
          <p:cNvCxnSpPr/>
          <p:nvPr/>
        </p:nvCxnSpPr>
        <p:spPr>
          <a:xfrm>
            <a:off x="4837246" y="1549400"/>
            <a:ext cx="614253" cy="367175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ak pilkoppling 9">
            <a:extLst>
              <a:ext uri="{FF2B5EF4-FFF2-40B4-BE49-F238E27FC236}">
                <a16:creationId xmlns:a16="http://schemas.microsoft.com/office/drawing/2014/main" id="{BB7EF397-FD5A-C84C-9614-66F99245C5E3}"/>
              </a:ext>
            </a:extLst>
          </p:cNvPr>
          <p:cNvCxnSpPr/>
          <p:nvPr/>
        </p:nvCxnSpPr>
        <p:spPr>
          <a:xfrm flipH="1">
            <a:off x="3692501" y="5423579"/>
            <a:ext cx="1640336" cy="36994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pilkoppling 12">
            <a:extLst>
              <a:ext uri="{FF2B5EF4-FFF2-40B4-BE49-F238E27FC236}">
                <a16:creationId xmlns:a16="http://schemas.microsoft.com/office/drawing/2014/main" id="{CBB6F90E-E455-6DF3-B6E9-1E8DC80DD9C0}"/>
              </a:ext>
            </a:extLst>
          </p:cNvPr>
          <p:cNvCxnSpPr/>
          <p:nvPr/>
        </p:nvCxnSpPr>
        <p:spPr>
          <a:xfrm flipV="1">
            <a:off x="3734382" y="5514151"/>
            <a:ext cx="1717117" cy="36902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ak pilkoppling 14">
            <a:extLst>
              <a:ext uri="{FF2B5EF4-FFF2-40B4-BE49-F238E27FC236}">
                <a16:creationId xmlns:a16="http://schemas.microsoft.com/office/drawing/2014/main" id="{9AC2FDC9-0AB7-8630-4417-572DCBD0CC1C}"/>
              </a:ext>
            </a:extLst>
          </p:cNvPr>
          <p:cNvCxnSpPr/>
          <p:nvPr/>
        </p:nvCxnSpPr>
        <p:spPr>
          <a:xfrm>
            <a:off x="5563182" y="5423579"/>
            <a:ext cx="5374717" cy="921380"/>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ak pilkoppling 16">
            <a:extLst>
              <a:ext uri="{FF2B5EF4-FFF2-40B4-BE49-F238E27FC236}">
                <a16:creationId xmlns:a16="http://schemas.microsoft.com/office/drawing/2014/main" id="{154A7615-6E26-8DAD-7FB8-A8D187A5A15F}"/>
              </a:ext>
            </a:extLst>
          </p:cNvPr>
          <p:cNvCxnSpPr/>
          <p:nvPr/>
        </p:nvCxnSpPr>
        <p:spPr>
          <a:xfrm flipH="1">
            <a:off x="7405942" y="6386840"/>
            <a:ext cx="3448195" cy="16752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ak pilkoppling 19">
            <a:extLst>
              <a:ext uri="{FF2B5EF4-FFF2-40B4-BE49-F238E27FC236}">
                <a16:creationId xmlns:a16="http://schemas.microsoft.com/office/drawing/2014/main" id="{64C8F9C1-7691-1B99-879F-1B2E25DAFD03}"/>
              </a:ext>
            </a:extLst>
          </p:cNvPr>
          <p:cNvCxnSpPr/>
          <p:nvPr/>
        </p:nvCxnSpPr>
        <p:spPr>
          <a:xfrm flipH="1" flipV="1">
            <a:off x="1200586" y="4483100"/>
            <a:ext cx="6058773" cy="1987501"/>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24" name="Pennanteckning 23">
                <a:extLst>
                  <a:ext uri="{FF2B5EF4-FFF2-40B4-BE49-F238E27FC236}">
                    <a16:creationId xmlns:a16="http://schemas.microsoft.com/office/drawing/2014/main" id="{5A4338AF-8675-0881-AC7F-80D2BDA94309}"/>
                  </a:ext>
                </a:extLst>
              </p14:cNvPr>
              <p14:cNvContentPartPr/>
              <p14:nvPr/>
            </p14:nvContentPartPr>
            <p14:xfrm>
              <a:off x="10496798" y="6368106"/>
              <a:ext cx="277200" cy="442440"/>
            </p14:xfrm>
          </p:contentPart>
        </mc:Choice>
        <mc:Fallback xmlns="">
          <p:pic>
            <p:nvPicPr>
              <p:cNvPr id="24" name="Pennanteckning 23">
                <a:extLst>
                  <a:ext uri="{FF2B5EF4-FFF2-40B4-BE49-F238E27FC236}">
                    <a16:creationId xmlns:a16="http://schemas.microsoft.com/office/drawing/2014/main" id="{5A4338AF-8675-0881-AC7F-80D2BDA94309}"/>
                  </a:ext>
                </a:extLst>
              </p:cNvPr>
              <p:cNvPicPr/>
              <p:nvPr/>
            </p:nvPicPr>
            <p:blipFill>
              <a:blip r:embed="rId5"/>
              <a:stretch>
                <a:fillRect/>
              </a:stretch>
            </p:blipFill>
            <p:spPr>
              <a:xfrm>
                <a:off x="10487798" y="6359106"/>
                <a:ext cx="294840" cy="460080"/>
              </a:xfrm>
              <a:prstGeom prst="rect">
                <a:avLst/>
              </a:prstGeom>
            </p:spPr>
          </p:pic>
        </mc:Fallback>
      </mc:AlternateContent>
    </p:spTree>
    <p:extLst>
      <p:ext uri="{BB962C8B-B14F-4D97-AF65-F5344CB8AC3E}">
        <p14:creationId xmlns:p14="http://schemas.microsoft.com/office/powerpoint/2010/main" val="731182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6C6F1B-21D4-AD5A-DD45-939188E9C359}"/>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FADF27C7-5AA2-FC5F-114D-DCD3988404B4}"/>
              </a:ext>
            </a:extLst>
          </p:cNvPr>
          <p:cNvSpPr>
            <a:spLocks noGrp="1"/>
          </p:cNvSpPr>
          <p:nvPr>
            <p:ph idx="1"/>
          </p:nvPr>
        </p:nvSpPr>
        <p:spPr/>
        <p:txBody>
          <a:bodyPr/>
          <a:lstStyle/>
          <a:p>
            <a:endParaRPr lang="sv-SE"/>
          </a:p>
        </p:txBody>
      </p:sp>
      <p:pic>
        <p:nvPicPr>
          <p:cNvPr id="4" name="Bildobjekt 3">
            <a:extLst>
              <a:ext uri="{FF2B5EF4-FFF2-40B4-BE49-F238E27FC236}">
                <a16:creationId xmlns:a16="http://schemas.microsoft.com/office/drawing/2014/main" id="{C4203C6F-FB1F-66B4-44EA-DACB56BB53F5}"/>
              </a:ext>
            </a:extLst>
          </p:cNvPr>
          <p:cNvPicPr>
            <a:picLocks noChangeAspect="1"/>
          </p:cNvPicPr>
          <p:nvPr/>
        </p:nvPicPr>
        <p:blipFill>
          <a:blip r:embed="rId3"/>
          <a:stretch>
            <a:fillRect/>
          </a:stretch>
        </p:blipFill>
        <p:spPr>
          <a:xfrm>
            <a:off x="452437" y="495300"/>
            <a:ext cx="11287125" cy="5867400"/>
          </a:xfrm>
          <a:prstGeom prst="rect">
            <a:avLst/>
          </a:prstGeom>
        </p:spPr>
      </p:pic>
    </p:spTree>
    <p:extLst>
      <p:ext uri="{BB962C8B-B14F-4D97-AF65-F5344CB8AC3E}">
        <p14:creationId xmlns:p14="http://schemas.microsoft.com/office/powerpoint/2010/main" val="4064261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07DD8-D4DE-5DE3-CFF6-19A797D51384}"/>
            </a:ext>
          </a:extLst>
        </p:cNvPr>
        <p:cNvGrpSpPr/>
        <p:nvPr/>
      </p:nvGrpSpPr>
      <p:grpSpPr>
        <a:xfrm>
          <a:off x="0" y="0"/>
          <a:ext cx="0" cy="0"/>
          <a:chOff x="0" y="0"/>
          <a:chExt cx="0" cy="0"/>
        </a:xfrm>
      </p:grpSpPr>
      <p:pic>
        <p:nvPicPr>
          <p:cNvPr id="6" name="Bildobjekt 5">
            <a:extLst>
              <a:ext uri="{FF2B5EF4-FFF2-40B4-BE49-F238E27FC236}">
                <a16:creationId xmlns:a16="http://schemas.microsoft.com/office/drawing/2014/main" id="{D0CF1BAE-1820-B4BC-02F7-E44D04E921C2}"/>
              </a:ext>
            </a:extLst>
          </p:cNvPr>
          <p:cNvPicPr>
            <a:picLocks noChangeAspect="1"/>
          </p:cNvPicPr>
          <p:nvPr/>
        </p:nvPicPr>
        <p:blipFill>
          <a:blip r:embed="rId3"/>
          <a:stretch>
            <a:fillRect/>
          </a:stretch>
        </p:blipFill>
        <p:spPr>
          <a:xfrm>
            <a:off x="946138" y="0"/>
            <a:ext cx="10299723" cy="6858000"/>
          </a:xfrm>
          <a:prstGeom prst="rect">
            <a:avLst/>
          </a:prstGeom>
        </p:spPr>
      </p:pic>
    </p:spTree>
    <p:extLst>
      <p:ext uri="{BB962C8B-B14F-4D97-AF65-F5344CB8AC3E}">
        <p14:creationId xmlns:p14="http://schemas.microsoft.com/office/powerpoint/2010/main" val="32386926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0377610-8DE7-022F-ED47-74DEBA234689}"/>
              </a:ext>
            </a:extLst>
          </p:cNvPr>
          <p:cNvPicPr>
            <a:picLocks noChangeAspect="1"/>
          </p:cNvPicPr>
          <p:nvPr/>
        </p:nvPicPr>
        <p:blipFill>
          <a:blip r:embed="rId2"/>
          <a:stretch>
            <a:fillRect/>
          </a:stretch>
        </p:blipFill>
        <p:spPr>
          <a:xfrm>
            <a:off x="1" y="0"/>
            <a:ext cx="12039600" cy="6227379"/>
          </a:xfrm>
          <a:prstGeom prst="rect">
            <a:avLst/>
          </a:prstGeom>
        </p:spPr>
      </p:pic>
    </p:spTree>
    <p:extLst>
      <p:ext uri="{BB962C8B-B14F-4D97-AF65-F5344CB8AC3E}">
        <p14:creationId xmlns:p14="http://schemas.microsoft.com/office/powerpoint/2010/main" val="4188613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1E3A76A-C5ED-42C4-BBBF-E5FF87BA2DB5}"/>
              </a:ext>
            </a:extLst>
          </p:cNvPr>
          <p:cNvPicPr>
            <a:picLocks noChangeAspect="1"/>
          </p:cNvPicPr>
          <p:nvPr/>
        </p:nvPicPr>
        <p:blipFill>
          <a:blip r:embed="rId2"/>
          <a:stretch>
            <a:fillRect/>
          </a:stretch>
        </p:blipFill>
        <p:spPr>
          <a:xfrm>
            <a:off x="1523603" y="380736"/>
            <a:ext cx="9144793" cy="6096528"/>
          </a:xfrm>
          <a:prstGeom prst="rect">
            <a:avLst/>
          </a:prstGeom>
        </p:spPr>
      </p:pic>
    </p:spTree>
    <p:extLst>
      <p:ext uri="{BB962C8B-B14F-4D97-AF65-F5344CB8AC3E}">
        <p14:creationId xmlns:p14="http://schemas.microsoft.com/office/powerpoint/2010/main" val="3181668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träd, religiös samlingslokal, tempel&#10;&#10;Automatiskt genererad beskrivning">
            <a:extLst>
              <a:ext uri="{FF2B5EF4-FFF2-40B4-BE49-F238E27FC236}">
                <a16:creationId xmlns:a16="http://schemas.microsoft.com/office/drawing/2014/main" id="{6837FED8-B960-D7FF-491E-6BDC8F1A0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603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348B71-9BF7-231E-7C4D-5CA684C285D1}"/>
              </a:ext>
            </a:extLst>
          </p:cNvPr>
          <p:cNvSpPr>
            <a:spLocks noGrp="1"/>
          </p:cNvSpPr>
          <p:nvPr>
            <p:ph type="title"/>
          </p:nvPr>
        </p:nvSpPr>
        <p:spPr>
          <a:xfrm>
            <a:off x="992901" y="340273"/>
            <a:ext cx="10353761" cy="1326321"/>
          </a:xfrm>
        </p:spPr>
        <p:txBody>
          <a:bodyPr/>
          <a:lstStyle/>
          <a:p>
            <a:pPr algn="ctr"/>
            <a:r>
              <a:rPr lang="sv-SE" dirty="0"/>
              <a:t>Mot Komodo</a:t>
            </a:r>
          </a:p>
        </p:txBody>
      </p:sp>
      <p:pic>
        <p:nvPicPr>
          <p:cNvPr id="9" name="Platshållare för innehåll 8" descr="En bild som visar utomhus, moln, natur, himmel&#10;&#10;Automatiskt genererad beskrivning">
            <a:extLst>
              <a:ext uri="{FF2B5EF4-FFF2-40B4-BE49-F238E27FC236}">
                <a16:creationId xmlns:a16="http://schemas.microsoft.com/office/drawing/2014/main" id="{97E376F7-04AC-6706-55F1-97EF547901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5628" y="1384300"/>
            <a:ext cx="8861778" cy="4984750"/>
          </a:xfrm>
        </p:spPr>
      </p:pic>
    </p:spTree>
    <p:extLst>
      <p:ext uri="{BB962C8B-B14F-4D97-AF65-F5344CB8AC3E}">
        <p14:creationId xmlns:p14="http://schemas.microsoft.com/office/powerpoint/2010/main" val="33786620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500">
        <p15:prstTrans prst="airplan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1F735-11B7-292C-FF7A-38118B049A2A}"/>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5A9014BC-5341-EF8F-5965-9AF5D702E92E}"/>
              </a:ext>
            </a:extLst>
          </p:cNvPr>
          <p:cNvPicPr>
            <a:picLocks noChangeAspect="1"/>
          </p:cNvPicPr>
          <p:nvPr/>
        </p:nvPicPr>
        <p:blipFill>
          <a:blip r:embed="rId2"/>
          <a:stretch>
            <a:fillRect/>
          </a:stretch>
        </p:blipFill>
        <p:spPr>
          <a:xfrm>
            <a:off x="291099" y="0"/>
            <a:ext cx="11396217" cy="6858000"/>
          </a:xfrm>
          <a:prstGeom prst="rect">
            <a:avLst/>
          </a:prstGeom>
        </p:spPr>
      </p:pic>
      <p:cxnSp>
        <p:nvCxnSpPr>
          <p:cNvPr id="5" name="Rak pilkoppling 4">
            <a:extLst>
              <a:ext uri="{FF2B5EF4-FFF2-40B4-BE49-F238E27FC236}">
                <a16:creationId xmlns:a16="http://schemas.microsoft.com/office/drawing/2014/main" id="{C2A65F31-D274-5F73-25AB-037C5D75FFBC}"/>
              </a:ext>
            </a:extLst>
          </p:cNvPr>
          <p:cNvCxnSpPr/>
          <p:nvPr/>
        </p:nvCxnSpPr>
        <p:spPr>
          <a:xfrm flipH="1">
            <a:off x="2689804" y="380444"/>
            <a:ext cx="8476555" cy="3517436"/>
          </a:xfrm>
          <a:prstGeom prst="straightConnector1">
            <a:avLst/>
          </a:prstGeom>
          <a:ln>
            <a:solidFill>
              <a:schemeClr val="accent5"/>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Pennanteckning 1">
                <a:extLst>
                  <a:ext uri="{FF2B5EF4-FFF2-40B4-BE49-F238E27FC236}">
                    <a16:creationId xmlns:a16="http://schemas.microsoft.com/office/drawing/2014/main" id="{95DB93CD-B984-1247-E71B-0DE1528FCF27}"/>
                  </a:ext>
                </a:extLst>
              </p14:cNvPr>
              <p14:cNvContentPartPr/>
              <p14:nvPr/>
            </p14:nvContentPartPr>
            <p14:xfrm>
              <a:off x="1584236" y="1961165"/>
              <a:ext cx="360" cy="360"/>
            </p14:xfrm>
          </p:contentPart>
        </mc:Choice>
        <mc:Fallback xmlns="">
          <p:pic>
            <p:nvPicPr>
              <p:cNvPr id="2" name="Pennanteckning 1">
                <a:extLst>
                  <a:ext uri="{FF2B5EF4-FFF2-40B4-BE49-F238E27FC236}">
                    <a16:creationId xmlns:a16="http://schemas.microsoft.com/office/drawing/2014/main" id="{95DB93CD-B984-1247-E71B-0DE1528FCF27}"/>
                  </a:ext>
                </a:extLst>
              </p:cNvPr>
              <p:cNvPicPr/>
              <p:nvPr/>
            </p:nvPicPr>
            <p:blipFill>
              <a:blip r:embed="rId4"/>
              <a:stretch>
                <a:fillRect/>
              </a:stretch>
            </p:blipFill>
            <p:spPr>
              <a:xfrm>
                <a:off x="1566596" y="1853525"/>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4" name="Pennanteckning 3">
                <a:extLst>
                  <a:ext uri="{FF2B5EF4-FFF2-40B4-BE49-F238E27FC236}">
                    <a16:creationId xmlns:a16="http://schemas.microsoft.com/office/drawing/2014/main" id="{46AF2584-7842-99E6-E009-2947E89951F2}"/>
                  </a:ext>
                </a:extLst>
              </p14:cNvPr>
              <p14:cNvContentPartPr/>
              <p14:nvPr/>
            </p14:nvContentPartPr>
            <p14:xfrm>
              <a:off x="10044236" y="4104245"/>
              <a:ext cx="360" cy="360"/>
            </p14:xfrm>
          </p:contentPart>
        </mc:Choice>
        <mc:Fallback xmlns="">
          <p:pic>
            <p:nvPicPr>
              <p:cNvPr id="4" name="Pennanteckning 3">
                <a:extLst>
                  <a:ext uri="{FF2B5EF4-FFF2-40B4-BE49-F238E27FC236}">
                    <a16:creationId xmlns:a16="http://schemas.microsoft.com/office/drawing/2014/main" id="{46AF2584-7842-99E6-E009-2947E89951F2}"/>
                  </a:ext>
                </a:extLst>
              </p:cNvPr>
              <p:cNvPicPr/>
              <p:nvPr/>
            </p:nvPicPr>
            <p:blipFill>
              <a:blip r:embed="rId6"/>
              <a:stretch>
                <a:fillRect/>
              </a:stretch>
            </p:blipFill>
            <p:spPr>
              <a:xfrm>
                <a:off x="10026596" y="3996605"/>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Pennanteckning 7">
                <a:extLst>
                  <a:ext uri="{FF2B5EF4-FFF2-40B4-BE49-F238E27FC236}">
                    <a16:creationId xmlns:a16="http://schemas.microsoft.com/office/drawing/2014/main" id="{57352C7D-2150-8397-9BE2-4089A9206A42}"/>
                  </a:ext>
                </a:extLst>
              </p14:cNvPr>
              <p14:cNvContentPartPr/>
              <p14:nvPr/>
            </p14:nvContentPartPr>
            <p14:xfrm>
              <a:off x="4285676" y="3145205"/>
              <a:ext cx="3240" cy="3240"/>
            </p14:xfrm>
          </p:contentPart>
        </mc:Choice>
        <mc:Fallback xmlns="">
          <p:pic>
            <p:nvPicPr>
              <p:cNvPr id="8" name="Pennanteckning 7">
                <a:extLst>
                  <a:ext uri="{FF2B5EF4-FFF2-40B4-BE49-F238E27FC236}">
                    <a16:creationId xmlns:a16="http://schemas.microsoft.com/office/drawing/2014/main" id="{57352C7D-2150-8397-9BE2-4089A9206A42}"/>
                  </a:ext>
                </a:extLst>
              </p:cNvPr>
              <p:cNvPicPr/>
              <p:nvPr/>
            </p:nvPicPr>
            <p:blipFill>
              <a:blip r:embed="rId8"/>
              <a:stretch>
                <a:fillRect/>
              </a:stretch>
            </p:blipFill>
            <p:spPr>
              <a:xfrm>
                <a:off x="4267676" y="3037205"/>
                <a:ext cx="38880" cy="21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Pennanteckning 9">
                <a:extLst>
                  <a:ext uri="{FF2B5EF4-FFF2-40B4-BE49-F238E27FC236}">
                    <a16:creationId xmlns:a16="http://schemas.microsoft.com/office/drawing/2014/main" id="{452AA53D-B4C7-2100-14CB-2D9843A58D7F}"/>
                  </a:ext>
                </a:extLst>
              </p14:cNvPr>
              <p14:cNvContentPartPr/>
              <p14:nvPr/>
            </p14:nvContentPartPr>
            <p14:xfrm>
              <a:off x="4076156" y="3594485"/>
              <a:ext cx="360" cy="360"/>
            </p14:xfrm>
          </p:contentPart>
        </mc:Choice>
        <mc:Fallback xmlns="">
          <p:pic>
            <p:nvPicPr>
              <p:cNvPr id="10" name="Pennanteckning 9">
                <a:extLst>
                  <a:ext uri="{FF2B5EF4-FFF2-40B4-BE49-F238E27FC236}">
                    <a16:creationId xmlns:a16="http://schemas.microsoft.com/office/drawing/2014/main" id="{452AA53D-B4C7-2100-14CB-2D9843A58D7F}"/>
                  </a:ext>
                </a:extLst>
              </p:cNvPr>
              <p:cNvPicPr/>
              <p:nvPr/>
            </p:nvPicPr>
            <p:blipFill>
              <a:blip r:embed="rId10"/>
              <a:stretch>
                <a:fillRect/>
              </a:stretch>
            </p:blipFill>
            <p:spPr>
              <a:xfrm>
                <a:off x="4058516" y="3486845"/>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Pennanteckning 20">
                <a:extLst>
                  <a:ext uri="{FF2B5EF4-FFF2-40B4-BE49-F238E27FC236}">
                    <a16:creationId xmlns:a16="http://schemas.microsoft.com/office/drawing/2014/main" id="{BAEA151B-5C72-4EAD-4E13-CE0688463425}"/>
                  </a:ext>
                </a:extLst>
              </p14:cNvPr>
              <p14:cNvContentPartPr/>
              <p14:nvPr/>
            </p14:nvContentPartPr>
            <p14:xfrm>
              <a:off x="2582516" y="2617445"/>
              <a:ext cx="1472760" cy="1496160"/>
            </p14:xfrm>
          </p:contentPart>
        </mc:Choice>
        <mc:Fallback xmlns="">
          <p:pic>
            <p:nvPicPr>
              <p:cNvPr id="21" name="Pennanteckning 20">
                <a:extLst>
                  <a:ext uri="{FF2B5EF4-FFF2-40B4-BE49-F238E27FC236}">
                    <a16:creationId xmlns:a16="http://schemas.microsoft.com/office/drawing/2014/main" id="{BAEA151B-5C72-4EAD-4E13-CE0688463425}"/>
                  </a:ext>
                </a:extLst>
              </p:cNvPr>
              <p:cNvPicPr/>
              <p:nvPr/>
            </p:nvPicPr>
            <p:blipFill>
              <a:blip r:embed="rId12"/>
              <a:stretch>
                <a:fillRect/>
              </a:stretch>
            </p:blipFill>
            <p:spPr>
              <a:xfrm>
                <a:off x="2573516" y="2608445"/>
                <a:ext cx="1490400" cy="1513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2" name="Pennanteckning 21">
                <a:extLst>
                  <a:ext uri="{FF2B5EF4-FFF2-40B4-BE49-F238E27FC236}">
                    <a16:creationId xmlns:a16="http://schemas.microsoft.com/office/drawing/2014/main" id="{1BC32C99-A387-8A78-19E5-75F7DC2CF446}"/>
                  </a:ext>
                </a:extLst>
              </p14:cNvPr>
              <p14:cNvContentPartPr/>
              <p14:nvPr/>
            </p14:nvContentPartPr>
            <p14:xfrm>
              <a:off x="4166876" y="2518805"/>
              <a:ext cx="3763440" cy="993960"/>
            </p14:xfrm>
          </p:contentPart>
        </mc:Choice>
        <mc:Fallback xmlns="">
          <p:pic>
            <p:nvPicPr>
              <p:cNvPr id="22" name="Pennanteckning 21">
                <a:extLst>
                  <a:ext uri="{FF2B5EF4-FFF2-40B4-BE49-F238E27FC236}">
                    <a16:creationId xmlns:a16="http://schemas.microsoft.com/office/drawing/2014/main" id="{1BC32C99-A387-8A78-19E5-75F7DC2CF446}"/>
                  </a:ext>
                </a:extLst>
              </p:cNvPr>
              <p:cNvPicPr/>
              <p:nvPr/>
            </p:nvPicPr>
            <p:blipFill>
              <a:blip r:embed="rId14"/>
              <a:stretch>
                <a:fillRect/>
              </a:stretch>
            </p:blipFill>
            <p:spPr>
              <a:xfrm>
                <a:off x="4158236" y="2510165"/>
                <a:ext cx="3781080" cy="1011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3" name="Pennanteckning 22">
                <a:extLst>
                  <a:ext uri="{FF2B5EF4-FFF2-40B4-BE49-F238E27FC236}">
                    <a16:creationId xmlns:a16="http://schemas.microsoft.com/office/drawing/2014/main" id="{3923010B-1F31-EC28-EC5B-F0203EBDDC2C}"/>
                  </a:ext>
                </a:extLst>
              </p14:cNvPr>
              <p14:cNvContentPartPr/>
              <p14:nvPr/>
            </p14:nvContentPartPr>
            <p14:xfrm>
              <a:off x="7873436" y="395165"/>
              <a:ext cx="3169440" cy="2948400"/>
            </p14:xfrm>
          </p:contentPart>
        </mc:Choice>
        <mc:Fallback xmlns="">
          <p:pic>
            <p:nvPicPr>
              <p:cNvPr id="23" name="Pennanteckning 22">
                <a:extLst>
                  <a:ext uri="{FF2B5EF4-FFF2-40B4-BE49-F238E27FC236}">
                    <a16:creationId xmlns:a16="http://schemas.microsoft.com/office/drawing/2014/main" id="{3923010B-1F31-EC28-EC5B-F0203EBDDC2C}"/>
                  </a:ext>
                </a:extLst>
              </p:cNvPr>
              <p:cNvPicPr/>
              <p:nvPr/>
            </p:nvPicPr>
            <p:blipFill>
              <a:blip r:embed="rId16"/>
              <a:stretch>
                <a:fillRect/>
              </a:stretch>
            </p:blipFill>
            <p:spPr>
              <a:xfrm>
                <a:off x="7864436" y="386525"/>
                <a:ext cx="3187080" cy="2966040"/>
              </a:xfrm>
              <a:prstGeom prst="rect">
                <a:avLst/>
              </a:prstGeom>
            </p:spPr>
          </p:pic>
        </mc:Fallback>
      </mc:AlternateContent>
    </p:spTree>
    <p:extLst>
      <p:ext uri="{BB962C8B-B14F-4D97-AF65-F5344CB8AC3E}">
        <p14:creationId xmlns:p14="http://schemas.microsoft.com/office/powerpoint/2010/main" val="2324427341"/>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Bildobjekt 4" descr="En bild som visar utomhus, moln, natur, himmel&#10;&#10;Automatiskt genererad beskrivning">
            <a:extLst>
              <a:ext uri="{FF2B5EF4-FFF2-40B4-BE49-F238E27FC236}">
                <a16:creationId xmlns:a16="http://schemas.microsoft.com/office/drawing/2014/main" id="{81708F30-EBE6-BC96-0CFB-E6C31C215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3100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D0BD5-6E01-1BD0-4EF8-8F826940F3C7}"/>
            </a:ext>
          </a:extLst>
        </p:cNvPr>
        <p:cNvGrpSpPr/>
        <p:nvPr/>
      </p:nvGrpSpPr>
      <p:grpSpPr>
        <a:xfrm>
          <a:off x="0" y="0"/>
          <a:ext cx="0" cy="0"/>
          <a:chOff x="0" y="0"/>
          <a:chExt cx="0" cy="0"/>
        </a:xfrm>
      </p:grpSpPr>
      <p:pic>
        <p:nvPicPr>
          <p:cNvPr id="3" name="Bildobjekt 2" descr="En bild som visar himmel, utomhus, skepp, vattenfartyg&#10;&#10;Automatiskt genererad beskrivning">
            <a:extLst>
              <a:ext uri="{FF2B5EF4-FFF2-40B4-BE49-F238E27FC236}">
                <a16:creationId xmlns:a16="http://schemas.microsoft.com/office/drawing/2014/main" id="{89B87486-3BDA-AC3D-C854-EFC645C72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84" y="141732"/>
            <a:ext cx="11686032" cy="6574536"/>
          </a:xfrm>
          <a:prstGeom prst="rect">
            <a:avLst/>
          </a:prstGeom>
        </p:spPr>
      </p:pic>
    </p:spTree>
    <p:extLst>
      <p:ext uri="{BB962C8B-B14F-4D97-AF65-F5344CB8AC3E}">
        <p14:creationId xmlns:p14="http://schemas.microsoft.com/office/powerpoint/2010/main" val="971196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446D9-24B9-0AAD-8642-ED8240835E8D}"/>
            </a:ext>
          </a:extLst>
        </p:cNvPr>
        <p:cNvGrpSpPr/>
        <p:nvPr/>
      </p:nvGrpSpPr>
      <p:grpSpPr>
        <a:xfrm>
          <a:off x="0" y="0"/>
          <a:ext cx="0" cy="0"/>
          <a:chOff x="0" y="0"/>
          <a:chExt cx="0" cy="0"/>
        </a:xfrm>
      </p:grpSpPr>
      <p:pic>
        <p:nvPicPr>
          <p:cNvPr id="7" name="Bildobjekt 6" descr="En bild som visar utomhus, skepp, himmel, vatten&#10;&#10;Automatiskt genererad beskrivning">
            <a:extLst>
              <a:ext uri="{FF2B5EF4-FFF2-40B4-BE49-F238E27FC236}">
                <a16:creationId xmlns:a16="http://schemas.microsoft.com/office/drawing/2014/main" id="{5E3D7F83-9E4E-99CC-6250-FAA9543D62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488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2C655BA-5692-8BA7-EB48-9CE472677CD9}"/>
              </a:ext>
            </a:extLst>
          </p:cNvPr>
          <p:cNvSpPr>
            <a:spLocks noGrp="1"/>
          </p:cNvSpPr>
          <p:nvPr>
            <p:ph type="title"/>
          </p:nvPr>
        </p:nvSpPr>
        <p:spPr>
          <a:xfrm>
            <a:off x="2015236" y="259842"/>
            <a:ext cx="7729728" cy="1188720"/>
          </a:xfrm>
        </p:spPr>
        <p:txBody>
          <a:bodyPr/>
          <a:lstStyle/>
          <a:p>
            <a:pPr algn="ctr"/>
            <a:r>
              <a:rPr lang="sv-SE" dirty="0"/>
              <a:t>Borneo</a:t>
            </a:r>
          </a:p>
        </p:txBody>
      </p:sp>
      <p:pic>
        <p:nvPicPr>
          <p:cNvPr id="13" name="Platshållare för innehåll 12" descr="En bild som visar flygplan, plan, flygmaskin, Flygresa&#10;&#10;Automatiskt genererad beskrivning">
            <a:extLst>
              <a:ext uri="{FF2B5EF4-FFF2-40B4-BE49-F238E27FC236}">
                <a16:creationId xmlns:a16="http://schemas.microsoft.com/office/drawing/2014/main" id="{BF15D885-006A-1E86-4C84-1891321FF3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250" y="1593850"/>
            <a:ext cx="9462207" cy="5322490"/>
          </a:xfrm>
        </p:spPr>
      </p:pic>
    </p:spTree>
    <p:extLst>
      <p:ext uri="{BB962C8B-B14F-4D97-AF65-F5344CB8AC3E}">
        <p14:creationId xmlns:p14="http://schemas.microsoft.com/office/powerpoint/2010/main" val="151486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restig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60126-106B-074D-3DDA-6D75C99EE8F5}"/>
            </a:ext>
          </a:extLst>
        </p:cNvPr>
        <p:cNvGrpSpPr/>
        <p:nvPr/>
      </p:nvGrpSpPr>
      <p:grpSpPr>
        <a:xfrm>
          <a:off x="0" y="0"/>
          <a:ext cx="0" cy="0"/>
          <a:chOff x="0" y="0"/>
          <a:chExt cx="0" cy="0"/>
        </a:xfrm>
      </p:grpSpPr>
      <p:pic>
        <p:nvPicPr>
          <p:cNvPr id="3" name="Bildobjekt 2" descr="En bild som visar transport, vattenfartyg, utomhus, skepp&#10;&#10;Automatiskt genererad beskrivning">
            <a:extLst>
              <a:ext uri="{FF2B5EF4-FFF2-40B4-BE49-F238E27FC236}">
                <a16:creationId xmlns:a16="http://schemas.microsoft.com/office/drawing/2014/main" id="{DD68B070-FE6A-6A35-3E3C-231D05AC5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30" y="0"/>
            <a:ext cx="10281739" cy="6858000"/>
          </a:xfrm>
          <a:prstGeom prst="rect">
            <a:avLst/>
          </a:prstGeom>
        </p:spPr>
      </p:pic>
    </p:spTree>
    <p:extLst>
      <p:ext uri="{BB962C8B-B14F-4D97-AF65-F5344CB8AC3E}">
        <p14:creationId xmlns:p14="http://schemas.microsoft.com/office/powerpoint/2010/main" val="3428632947"/>
      </p:ext>
    </p:extLst>
  </p:cSld>
  <p:clrMapOvr>
    <a:masterClrMapping/>
  </p:clrMapOvr>
  <p:extLst>
    <p:ext uri="{6950BFC3-D8DA-4A85-94F7-54DA5524770B}">
      <p188:commentRel xmlns:p188="http://schemas.microsoft.com/office/powerpoint/2018/8/main" r:id="rId2"/>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klädsel, person, däck, person&#10;&#10;Automatiskt genererad beskrivning">
            <a:extLst>
              <a:ext uri="{FF2B5EF4-FFF2-40B4-BE49-F238E27FC236}">
                <a16:creationId xmlns:a16="http://schemas.microsoft.com/office/drawing/2014/main" id="{D38A2913-58D5-DD64-FBDE-70F025D3B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526140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9739066-4D63-4D3A-BECA-F7BE4A7630A7}"/>
              </a:ext>
            </a:extLst>
          </p:cNvPr>
          <p:cNvPicPr>
            <a:picLocks noChangeAspect="1"/>
          </p:cNvPicPr>
          <p:nvPr/>
        </p:nvPicPr>
        <p:blipFill>
          <a:blip r:embed="rId2"/>
          <a:stretch>
            <a:fillRect/>
          </a:stretch>
        </p:blipFill>
        <p:spPr>
          <a:xfrm>
            <a:off x="-10245" y="0"/>
            <a:ext cx="12200272" cy="6858000"/>
          </a:xfrm>
          <a:prstGeom prst="rect">
            <a:avLst/>
          </a:prstGeom>
        </p:spPr>
      </p:pic>
    </p:spTree>
    <p:extLst>
      <p:ext uri="{BB962C8B-B14F-4D97-AF65-F5344CB8AC3E}">
        <p14:creationId xmlns:p14="http://schemas.microsoft.com/office/powerpoint/2010/main" val="439138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D52FC-9A6A-180D-D77E-2B3D1F6157A4}"/>
            </a:ext>
          </a:extLst>
        </p:cNvPr>
        <p:cNvGrpSpPr/>
        <p:nvPr/>
      </p:nvGrpSpPr>
      <p:grpSpPr>
        <a:xfrm>
          <a:off x="0" y="0"/>
          <a:ext cx="0" cy="0"/>
          <a:chOff x="0" y="0"/>
          <a:chExt cx="0" cy="0"/>
        </a:xfrm>
      </p:grpSpPr>
      <p:pic>
        <p:nvPicPr>
          <p:cNvPr id="3" name="Bildobjekt 2" descr="En bild som visar träd, utomhus, himmel, Kvist&#10;&#10;Automatiskt genererad beskrivning">
            <a:extLst>
              <a:ext uri="{FF2B5EF4-FFF2-40B4-BE49-F238E27FC236}">
                <a16:creationId xmlns:a16="http://schemas.microsoft.com/office/drawing/2014/main" id="{11544E60-997C-2224-313E-8C2E5AE84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850" y="0"/>
            <a:ext cx="4574300" cy="6858000"/>
          </a:xfrm>
          <a:prstGeom prst="rect">
            <a:avLst/>
          </a:prstGeom>
        </p:spPr>
      </p:pic>
      <p:pic>
        <p:nvPicPr>
          <p:cNvPr id="5" name="Bildobjekt 4" descr="En bild som visar utomhus, däggdjur, ödla, reptil&#10;&#10;Automatiskt genererad beskrivning">
            <a:extLst>
              <a:ext uri="{FF2B5EF4-FFF2-40B4-BE49-F238E27FC236}">
                <a16:creationId xmlns:a16="http://schemas.microsoft.com/office/drawing/2014/main" id="{0565D2C0-4B9F-7A19-33E9-11AD01824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 y="0"/>
            <a:ext cx="12191469" cy="6858000"/>
          </a:xfrm>
          <a:prstGeom prst="rect">
            <a:avLst/>
          </a:prstGeom>
        </p:spPr>
      </p:pic>
    </p:spTree>
    <p:extLst>
      <p:ext uri="{BB962C8B-B14F-4D97-AF65-F5344CB8AC3E}">
        <p14:creationId xmlns:p14="http://schemas.microsoft.com/office/powerpoint/2010/main" val="1978889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B9D4CA4-57D1-7416-6D29-36D7555F85E6}"/>
              </a:ext>
            </a:extLst>
          </p:cNvPr>
          <p:cNvSpPr txBox="1"/>
          <p:nvPr/>
        </p:nvSpPr>
        <p:spPr>
          <a:xfrm>
            <a:off x="0" y="114252"/>
            <a:ext cx="12192000" cy="6617196"/>
          </a:xfrm>
          <a:prstGeom prst="rect">
            <a:avLst/>
          </a:prstGeom>
          <a:noFill/>
        </p:spPr>
        <p:txBody>
          <a:bodyPr wrap="square">
            <a:spAutoFit/>
          </a:bodyPr>
          <a:lstStyle/>
          <a:p>
            <a:endParaRPr lang="sv-SE" sz="1400" dirty="0"/>
          </a:p>
          <a:p>
            <a:r>
              <a:rPr lang="sv-SE" sz="1600" b="1" dirty="0"/>
              <a:t>På några öar i Indonesiens övärld (Komodo, </a:t>
            </a:r>
            <a:r>
              <a:rPr lang="sv-SE" sz="1600" b="1" dirty="0" err="1"/>
              <a:t>Rinca</a:t>
            </a:r>
            <a:r>
              <a:rPr lang="sv-SE" sz="1600" b="1" dirty="0"/>
              <a:t> och Flores), lever "besten" Komodovaran isolerad från övriga världen. </a:t>
            </a:r>
          </a:p>
          <a:p>
            <a:endParaRPr lang="sv-SE" sz="1400" dirty="0"/>
          </a:p>
          <a:p>
            <a:r>
              <a:rPr lang="sv-SE" sz="1400" dirty="0"/>
              <a:t>Komodovaran eller Komododrake som den kallas på engelska eller landkrokodil som den heter på Indonesiska. </a:t>
            </a:r>
          </a:p>
          <a:p>
            <a:r>
              <a:rPr lang="sv-SE" sz="1400" dirty="0"/>
              <a:t>3 -3,5 meter lång. Uteslutande köttätare. Äter allt från ryggradslösa djur, fåglar, ägg, andra reptiler ( däribland mindre komodovaraner), smådjur, apor ,vildsvin, getter, hjortar, hästar och vattenbufflar. </a:t>
            </a:r>
          </a:p>
          <a:p>
            <a:endParaRPr lang="sv-SE" sz="1400" dirty="0"/>
          </a:p>
          <a:p>
            <a:r>
              <a:rPr lang="sv-SE" sz="1400" dirty="0"/>
              <a:t>Upp till getters storlek kan den svälja hel även om det kan ta upp till 20 minuter att svälja den. Ibland kan den ta hjälp av ett träd för att trycka ned den i magen. Saliven är ett bra smörjmedel.</a:t>
            </a:r>
          </a:p>
          <a:p>
            <a:r>
              <a:rPr lang="sv-SE" sz="1400" dirty="0"/>
              <a:t> </a:t>
            </a:r>
          </a:p>
          <a:p>
            <a:r>
              <a:rPr lang="sv-SE" sz="1400" dirty="0"/>
              <a:t>Det finns ingen konkurrerande köttätare på öarna så den är toppkonsument och dominerar ekologin på öarna.</a:t>
            </a:r>
          </a:p>
          <a:p>
            <a:endParaRPr lang="sv-SE" sz="1400" dirty="0"/>
          </a:p>
          <a:p>
            <a:r>
              <a:rPr lang="sv-SE" sz="1400" dirty="0"/>
              <a:t>Den dödar genom bett med en blandning av gift och bakteriell saliv som verkar långsamt men effektivt. det finns inte något motmedel , så ett bett  är lika med döden.</a:t>
            </a:r>
          </a:p>
          <a:p>
            <a:endParaRPr lang="sv-SE" sz="1400" dirty="0"/>
          </a:p>
          <a:p>
            <a:r>
              <a:rPr lang="sv-SE" sz="1400" dirty="0"/>
              <a:t>Den är även en stor asätare och kan känna lukten av as på upp till 9 km:s avstånd vid bra vindförhållande. Även döende djur kan de känna lukten av på det avståndet. Komodovaranen är även kannibal och drar sig inte för att äta även sin egen avkomma. Därför är ungarna när de kläcks ur äggen, programmerade att sätta sig i säkerhet i ett träd med någon ihålighet, där de lever av insekter, ägg, geckoödlor mm. När de kommer ned efter några år är de immuna men </a:t>
            </a:r>
            <a:r>
              <a:rPr lang="sv-SE" sz="1400" dirty="0" err="1"/>
              <a:t>pga</a:t>
            </a:r>
            <a:r>
              <a:rPr lang="sv-SE" sz="1400" dirty="0"/>
              <a:t> storleken måste de ändå vara försiktiga (10% av de vuxnas föda består av unga komodovaraner).</a:t>
            </a:r>
          </a:p>
          <a:p>
            <a:endParaRPr lang="sv-SE" sz="1400" dirty="0"/>
          </a:p>
          <a:p>
            <a:r>
              <a:rPr lang="sv-SE" sz="1400" dirty="0"/>
              <a:t>Komodovaranen lever ensam och träffar bara andra för att para sig och äta. Hannarna utkämpar strider för att få para sig vilket oftast leder till att någon drar sig tillbaka, men det är inte ovanligt att någon dödas, och käkas då upp av segraren.  </a:t>
            </a:r>
          </a:p>
          <a:p>
            <a:endParaRPr lang="sv-SE" sz="1400" dirty="0"/>
          </a:p>
          <a:p>
            <a:r>
              <a:rPr lang="sv-SE" sz="1400" dirty="0"/>
              <a:t>Andra egenskaper: </a:t>
            </a:r>
          </a:p>
          <a:p>
            <a:r>
              <a:rPr lang="sv-SE" sz="1400" dirty="0"/>
              <a:t>Utmärkt simmare. Kan dyka ned till 4-5 m djup. Kan springa upp till 20km/t så man springer inte lätt ifrån den, om man inte är </a:t>
            </a:r>
            <a:r>
              <a:rPr lang="sv-SE" sz="1400" dirty="0" err="1"/>
              <a:t>Usain</a:t>
            </a:r>
            <a:r>
              <a:rPr lang="sv-SE" sz="1400" dirty="0"/>
              <a:t> Bolt förstås för han skulle nog klara sig. Den anfaller dock sina byten mestadels från bakhåll.</a:t>
            </a:r>
          </a:p>
          <a:p>
            <a:endParaRPr lang="sv-SE" sz="1400" dirty="0"/>
          </a:p>
          <a:p>
            <a:r>
              <a:rPr lang="sv-SE" sz="1400" dirty="0"/>
              <a:t>Det mest förbluffande är dock att man nu har konstaterat att en hona kan föda genom jungfrufödsel </a:t>
            </a:r>
            <a:r>
              <a:rPr lang="sv-SE" sz="1400" dirty="0" err="1"/>
              <a:t>s.k</a:t>
            </a:r>
            <a:r>
              <a:rPr lang="sv-SE" sz="1400" dirty="0"/>
              <a:t> partenogenes. Avkomman blir då bara hanar. Genom att para sig med avkomman kan hon sedan föda både hanar och honor. </a:t>
            </a:r>
          </a:p>
        </p:txBody>
      </p:sp>
    </p:spTree>
    <p:extLst>
      <p:ext uri="{BB962C8B-B14F-4D97-AF65-F5344CB8AC3E}">
        <p14:creationId xmlns:p14="http://schemas.microsoft.com/office/powerpoint/2010/main" val="124450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1000"/>
                                        <p:tgtEl>
                                          <p:spTgt spid="5">
                                            <p:txEl>
                                              <p:pRg st="4" end="4"/>
                                            </p:txEl>
                                          </p:spTgt>
                                        </p:tgtEl>
                                      </p:cBhvr>
                                    </p:animEffect>
                                    <p:anim calcmode="lin" valueType="num">
                                      <p:cBhvr>
                                        <p:cTn id="1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1000"/>
                                        <p:tgtEl>
                                          <p:spTgt spid="5">
                                            <p:txEl>
                                              <p:pRg st="6" end="6"/>
                                            </p:txEl>
                                          </p:spTgt>
                                        </p:tgtEl>
                                      </p:cBhvr>
                                    </p:animEffect>
                                    <p:anim calcmode="lin" valueType="num">
                                      <p:cBhvr>
                                        <p:cTn id="2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1000"/>
                                        <p:tgtEl>
                                          <p:spTgt spid="5">
                                            <p:txEl>
                                              <p:pRg st="7" end="7"/>
                                            </p:txEl>
                                          </p:spTgt>
                                        </p:tgtEl>
                                      </p:cBhvr>
                                    </p:animEffect>
                                    <p:anim calcmode="lin" valueType="num">
                                      <p:cBhvr>
                                        <p:cTn id="2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1000"/>
                                        <p:tgtEl>
                                          <p:spTgt spid="5">
                                            <p:txEl>
                                              <p:pRg st="8" end="8"/>
                                            </p:txEl>
                                          </p:spTgt>
                                        </p:tgtEl>
                                      </p:cBhvr>
                                    </p:animEffect>
                                    <p:anim calcmode="lin" valueType="num">
                                      <p:cBhvr>
                                        <p:cTn id="3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fade">
                                      <p:cBhvr>
                                        <p:cTn id="38" dur="1000"/>
                                        <p:tgtEl>
                                          <p:spTgt spid="5">
                                            <p:txEl>
                                              <p:pRg st="10" end="10"/>
                                            </p:txEl>
                                          </p:spTgt>
                                        </p:tgtEl>
                                      </p:cBhvr>
                                    </p:animEffect>
                                    <p:anim calcmode="lin" valueType="num">
                                      <p:cBhvr>
                                        <p:cTn id="39"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Effect transition="in" filter="fade">
                                      <p:cBhvr>
                                        <p:cTn id="45" dur="1000"/>
                                        <p:tgtEl>
                                          <p:spTgt spid="5">
                                            <p:txEl>
                                              <p:pRg st="12" end="12"/>
                                            </p:txEl>
                                          </p:spTgt>
                                        </p:tgtEl>
                                      </p:cBhvr>
                                    </p:animEffect>
                                    <p:anim calcmode="lin" valueType="num">
                                      <p:cBhvr>
                                        <p:cTn id="46"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xEl>
                                              <p:pRg st="14" end="14"/>
                                            </p:txEl>
                                          </p:spTgt>
                                        </p:tgtEl>
                                        <p:attrNameLst>
                                          <p:attrName>style.visibility</p:attrName>
                                        </p:attrNameLst>
                                      </p:cBhvr>
                                      <p:to>
                                        <p:strVal val="visible"/>
                                      </p:to>
                                    </p:set>
                                    <p:animEffect transition="in" filter="fade">
                                      <p:cBhvr>
                                        <p:cTn id="52" dur="1000"/>
                                        <p:tgtEl>
                                          <p:spTgt spid="5">
                                            <p:txEl>
                                              <p:pRg st="14" end="14"/>
                                            </p:txEl>
                                          </p:spTgt>
                                        </p:tgtEl>
                                      </p:cBhvr>
                                    </p:animEffect>
                                    <p:anim calcmode="lin" valueType="num">
                                      <p:cBhvr>
                                        <p:cTn id="53"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5">
                                            <p:txEl>
                                              <p:pRg st="16" end="16"/>
                                            </p:txEl>
                                          </p:spTgt>
                                        </p:tgtEl>
                                        <p:attrNameLst>
                                          <p:attrName>style.visibility</p:attrName>
                                        </p:attrNameLst>
                                      </p:cBhvr>
                                      <p:to>
                                        <p:strVal val="visible"/>
                                      </p:to>
                                    </p:set>
                                    <p:animEffect transition="in" filter="fade">
                                      <p:cBhvr>
                                        <p:cTn id="59" dur="1000"/>
                                        <p:tgtEl>
                                          <p:spTgt spid="5">
                                            <p:txEl>
                                              <p:pRg st="16" end="16"/>
                                            </p:txEl>
                                          </p:spTgt>
                                        </p:tgtEl>
                                      </p:cBhvr>
                                    </p:animEffect>
                                    <p:anim calcmode="lin" valueType="num">
                                      <p:cBhvr>
                                        <p:cTn id="60" dur="1000" fill="hold"/>
                                        <p:tgtEl>
                                          <p:spTgt spid="5">
                                            <p:txEl>
                                              <p:pRg st="16" end="16"/>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16" end="16"/>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
                                            <p:txEl>
                                              <p:pRg st="17" end="17"/>
                                            </p:txEl>
                                          </p:spTgt>
                                        </p:tgtEl>
                                        <p:attrNameLst>
                                          <p:attrName>style.visibility</p:attrName>
                                        </p:attrNameLst>
                                      </p:cBhvr>
                                      <p:to>
                                        <p:strVal val="visible"/>
                                      </p:to>
                                    </p:set>
                                    <p:animEffect transition="in" filter="fade">
                                      <p:cBhvr>
                                        <p:cTn id="64" dur="1000"/>
                                        <p:tgtEl>
                                          <p:spTgt spid="5">
                                            <p:txEl>
                                              <p:pRg st="17" end="17"/>
                                            </p:txEl>
                                          </p:spTgt>
                                        </p:tgtEl>
                                      </p:cBhvr>
                                    </p:animEffect>
                                    <p:anim calcmode="lin" valueType="num">
                                      <p:cBhvr>
                                        <p:cTn id="65" dur="1000" fill="hold"/>
                                        <p:tgtEl>
                                          <p:spTgt spid="5">
                                            <p:txEl>
                                              <p:pRg st="17" end="17"/>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5">
                                            <p:txEl>
                                              <p:pRg st="19" end="19"/>
                                            </p:txEl>
                                          </p:spTgt>
                                        </p:tgtEl>
                                        <p:attrNameLst>
                                          <p:attrName>style.visibility</p:attrName>
                                        </p:attrNameLst>
                                      </p:cBhvr>
                                      <p:to>
                                        <p:strVal val="visible"/>
                                      </p:to>
                                    </p:set>
                                    <p:animEffect transition="in" filter="fade">
                                      <p:cBhvr>
                                        <p:cTn id="71" dur="1000"/>
                                        <p:tgtEl>
                                          <p:spTgt spid="5">
                                            <p:txEl>
                                              <p:pRg st="19" end="19"/>
                                            </p:txEl>
                                          </p:spTgt>
                                        </p:tgtEl>
                                      </p:cBhvr>
                                    </p:animEffect>
                                    <p:anim calcmode="lin" valueType="num">
                                      <p:cBhvr>
                                        <p:cTn id="72" dur="1000" fill="hold"/>
                                        <p:tgtEl>
                                          <p:spTgt spid="5">
                                            <p:txEl>
                                              <p:pRg st="19" end="19"/>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19" end="1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9FE28-B8D4-F91E-FC67-6C89C0715F3B}"/>
            </a:ext>
          </a:extLst>
        </p:cNvPr>
        <p:cNvGrpSpPr/>
        <p:nvPr/>
      </p:nvGrpSpPr>
      <p:grpSpPr>
        <a:xfrm>
          <a:off x="0" y="0"/>
          <a:ext cx="0" cy="0"/>
          <a:chOff x="0" y="0"/>
          <a:chExt cx="0" cy="0"/>
        </a:xfrm>
      </p:grpSpPr>
      <p:pic>
        <p:nvPicPr>
          <p:cNvPr id="3" name="Bildobjekt 2" descr="En bild som visar utomhus, berg, landskap, träd&#10;&#10;Automatiskt genererad beskrivning">
            <a:extLst>
              <a:ext uri="{FF2B5EF4-FFF2-40B4-BE49-F238E27FC236}">
                <a16:creationId xmlns:a16="http://schemas.microsoft.com/office/drawing/2014/main" id="{27441C57-E68E-FF20-D22E-1CA9AA384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2387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DDBF9-7693-8791-3C68-96989784C9AE}"/>
            </a:ext>
          </a:extLst>
        </p:cNvPr>
        <p:cNvGrpSpPr/>
        <p:nvPr/>
      </p:nvGrpSpPr>
      <p:grpSpPr>
        <a:xfrm>
          <a:off x="0" y="0"/>
          <a:ext cx="0" cy="0"/>
          <a:chOff x="0" y="0"/>
          <a:chExt cx="0" cy="0"/>
        </a:xfrm>
      </p:grpSpPr>
      <p:pic>
        <p:nvPicPr>
          <p:cNvPr id="3" name="Bildobjekt 2" descr="En bild som visar utomhus, berg, landskap, himmel&#10;&#10;Automatiskt genererad beskrivning">
            <a:extLst>
              <a:ext uri="{FF2B5EF4-FFF2-40B4-BE49-F238E27FC236}">
                <a16:creationId xmlns:a16="http://schemas.microsoft.com/office/drawing/2014/main" id="{1B5E491A-3C4F-4DBE-5AE5-F8B275D8B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6344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95D51-A8FE-E64D-BDBE-32424607DF31}"/>
            </a:ext>
          </a:extLst>
        </p:cNvPr>
        <p:cNvGrpSpPr/>
        <p:nvPr/>
      </p:nvGrpSpPr>
      <p:grpSpPr>
        <a:xfrm>
          <a:off x="0" y="0"/>
          <a:ext cx="0" cy="0"/>
          <a:chOff x="0" y="0"/>
          <a:chExt cx="0" cy="0"/>
        </a:xfrm>
      </p:grpSpPr>
      <p:pic>
        <p:nvPicPr>
          <p:cNvPr id="3" name="Bildobjekt 2" descr="En bild som visar träd, utomhus, däggdjur, mark&#10;&#10;Automatiskt genererad beskrivning">
            <a:extLst>
              <a:ext uri="{FF2B5EF4-FFF2-40B4-BE49-F238E27FC236}">
                <a16:creationId xmlns:a16="http://schemas.microsoft.com/office/drawing/2014/main" id="{EA11033B-6E24-7777-3BCF-11AAA05C5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44430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CD4DB-A250-DF35-041F-47BE1A66ADD2}"/>
            </a:ext>
          </a:extLst>
        </p:cNvPr>
        <p:cNvGrpSpPr/>
        <p:nvPr/>
      </p:nvGrpSpPr>
      <p:grpSpPr>
        <a:xfrm>
          <a:off x="0" y="0"/>
          <a:ext cx="0" cy="0"/>
          <a:chOff x="0" y="0"/>
          <a:chExt cx="0" cy="0"/>
        </a:xfrm>
      </p:grpSpPr>
      <p:pic>
        <p:nvPicPr>
          <p:cNvPr id="3" name="Bildobjekt 2" descr="En bild som visar ödla, reptil, däggdjur, Fjällbärande kräldjur&#10;&#10;Automatiskt genererad beskrivning">
            <a:extLst>
              <a:ext uri="{FF2B5EF4-FFF2-40B4-BE49-F238E27FC236}">
                <a16:creationId xmlns:a16="http://schemas.microsoft.com/office/drawing/2014/main" id="{1CE42600-1631-2C25-D4B0-6D2396E42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395594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FE105-6EFF-3C94-FD07-3FC513C1A638}"/>
            </a:ext>
          </a:extLst>
        </p:cNvPr>
        <p:cNvGrpSpPr/>
        <p:nvPr/>
      </p:nvGrpSpPr>
      <p:grpSpPr>
        <a:xfrm>
          <a:off x="0" y="0"/>
          <a:ext cx="0" cy="0"/>
          <a:chOff x="0" y="0"/>
          <a:chExt cx="0" cy="0"/>
        </a:xfrm>
      </p:grpSpPr>
      <p:pic>
        <p:nvPicPr>
          <p:cNvPr id="3" name="Bildobjekt 2" descr="En bild som visar utomhus, träd, däggdjur, mark&#10;&#10;Automatiskt genererad beskrivning">
            <a:extLst>
              <a:ext uri="{FF2B5EF4-FFF2-40B4-BE49-F238E27FC236}">
                <a16:creationId xmlns:a16="http://schemas.microsoft.com/office/drawing/2014/main" id="{2D0A555F-B030-6B19-1E9C-DEA78C6B0D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 y="0"/>
            <a:ext cx="12191457" cy="6858000"/>
          </a:xfrm>
          <a:prstGeom prst="rect">
            <a:avLst/>
          </a:prstGeom>
        </p:spPr>
      </p:pic>
      <p:pic>
        <p:nvPicPr>
          <p:cNvPr id="5" name="Bildobjekt 4" descr="En bild som visar utomhus, däggdjur, reptil, träd&#10;&#10;Automatiskt genererad beskrivning">
            <a:extLst>
              <a:ext uri="{FF2B5EF4-FFF2-40B4-BE49-F238E27FC236}">
                <a16:creationId xmlns:a16="http://schemas.microsoft.com/office/drawing/2014/main" id="{DDD778D0-7976-537D-4A37-4496AAD29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 y="0"/>
            <a:ext cx="12191457" cy="6858000"/>
          </a:xfrm>
          <a:prstGeom prst="rect">
            <a:avLst/>
          </a:prstGeom>
        </p:spPr>
      </p:pic>
    </p:spTree>
    <p:extLst>
      <p:ext uri="{BB962C8B-B14F-4D97-AF65-F5344CB8AC3E}">
        <p14:creationId xmlns:p14="http://schemas.microsoft.com/office/powerpoint/2010/main" val="1489007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BFA1-6ECB-9BEA-991E-9B8C801F5596}"/>
            </a:ext>
          </a:extLst>
        </p:cNvPr>
        <p:cNvGrpSpPr/>
        <p:nvPr/>
      </p:nvGrpSpPr>
      <p:grpSpPr>
        <a:xfrm>
          <a:off x="0" y="0"/>
          <a:ext cx="0" cy="0"/>
          <a:chOff x="0" y="0"/>
          <a:chExt cx="0" cy="0"/>
        </a:xfrm>
      </p:grpSpPr>
      <p:pic>
        <p:nvPicPr>
          <p:cNvPr id="3" name="Bildobjekt 2" descr="En bild som visar plan, flygplan, gräs, flygmaskin&#10;&#10;Automatiskt genererad beskrivning">
            <a:extLst>
              <a:ext uri="{FF2B5EF4-FFF2-40B4-BE49-F238E27FC236}">
                <a16:creationId xmlns:a16="http://schemas.microsoft.com/office/drawing/2014/main" id="{B9B31791-A490-AEB4-7ECA-E1112FF1E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409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59274-C742-CD31-4816-1D9B8B77D387}"/>
            </a:ext>
          </a:extLst>
        </p:cNvPr>
        <p:cNvGrpSpPr/>
        <p:nvPr/>
      </p:nvGrpSpPr>
      <p:grpSpPr>
        <a:xfrm>
          <a:off x="0" y="0"/>
          <a:ext cx="0" cy="0"/>
          <a:chOff x="0" y="0"/>
          <a:chExt cx="0" cy="0"/>
        </a:xfrm>
      </p:grpSpPr>
      <p:pic>
        <p:nvPicPr>
          <p:cNvPr id="3" name="Bildobjekt 2" descr="En bild som visar utomhus, träd, fågel, rovfågel&#10;&#10;Automatiskt genererad beskrivning">
            <a:extLst>
              <a:ext uri="{FF2B5EF4-FFF2-40B4-BE49-F238E27FC236}">
                <a16:creationId xmlns:a16="http://schemas.microsoft.com/office/drawing/2014/main" id="{3D700CE2-6F9A-B48A-C993-5FA7E17FF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 y="0"/>
            <a:ext cx="12191457" cy="6858000"/>
          </a:xfrm>
          <a:prstGeom prst="rect">
            <a:avLst/>
          </a:prstGeom>
        </p:spPr>
      </p:pic>
    </p:spTree>
    <p:extLst>
      <p:ext uri="{BB962C8B-B14F-4D97-AF65-F5344CB8AC3E}">
        <p14:creationId xmlns:p14="http://schemas.microsoft.com/office/powerpoint/2010/main" val="24421732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träd, utomhus, reptil, gren&#10;&#10;Automatiskt genererad beskrivning">
            <a:extLst>
              <a:ext uri="{FF2B5EF4-FFF2-40B4-BE49-F238E27FC236}">
                <a16:creationId xmlns:a16="http://schemas.microsoft.com/office/drawing/2014/main" id="{7B6BF1EB-0E63-4A50-47CE-C5C19ED98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992" y="0"/>
            <a:ext cx="10288016" cy="6858000"/>
          </a:xfrm>
          <a:prstGeom prst="rect">
            <a:avLst/>
          </a:prstGeom>
        </p:spPr>
      </p:pic>
    </p:spTree>
    <p:extLst>
      <p:ext uri="{BB962C8B-B14F-4D97-AF65-F5344CB8AC3E}">
        <p14:creationId xmlns:p14="http://schemas.microsoft.com/office/powerpoint/2010/main" val="1376947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2601-0A9B-94C9-96A2-43939AE7F8E6}"/>
            </a:ext>
          </a:extLst>
        </p:cNvPr>
        <p:cNvGrpSpPr/>
        <p:nvPr/>
      </p:nvGrpSpPr>
      <p:grpSpPr>
        <a:xfrm>
          <a:off x="0" y="0"/>
          <a:ext cx="0" cy="0"/>
          <a:chOff x="0" y="0"/>
          <a:chExt cx="0" cy="0"/>
        </a:xfrm>
      </p:grpSpPr>
      <p:pic>
        <p:nvPicPr>
          <p:cNvPr id="3" name="Bildobjekt 2" descr="En bild som visar fågel, utomhus, träd, uggla">
            <a:extLst>
              <a:ext uri="{FF2B5EF4-FFF2-40B4-BE49-F238E27FC236}">
                <a16:creationId xmlns:a16="http://schemas.microsoft.com/office/drawing/2014/main" id="{2A7EE24C-DED4-7B7C-0B56-BF086D536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
            <a:ext cx="12192000" cy="6856931"/>
          </a:xfrm>
          <a:prstGeom prst="rect">
            <a:avLst/>
          </a:prstGeom>
        </p:spPr>
      </p:pic>
    </p:spTree>
    <p:extLst>
      <p:ext uri="{BB962C8B-B14F-4D97-AF65-F5344CB8AC3E}">
        <p14:creationId xmlns:p14="http://schemas.microsoft.com/office/powerpoint/2010/main" val="2708357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3C109-7437-C934-3E3C-03340147CECB}"/>
            </a:ext>
          </a:extLst>
        </p:cNvPr>
        <p:cNvGrpSpPr/>
        <p:nvPr/>
      </p:nvGrpSpPr>
      <p:grpSpPr>
        <a:xfrm>
          <a:off x="0" y="0"/>
          <a:ext cx="0" cy="0"/>
          <a:chOff x="0" y="0"/>
          <a:chExt cx="0" cy="0"/>
        </a:xfrm>
      </p:grpSpPr>
      <p:pic>
        <p:nvPicPr>
          <p:cNvPr id="3" name="Bildobjekt 2" descr="En bild som visar utomhus, däggdjur, reptil, Fjällbärande kräldjur&#10;&#10;Automatiskt genererad beskrivning">
            <a:extLst>
              <a:ext uri="{FF2B5EF4-FFF2-40B4-BE49-F238E27FC236}">
                <a16:creationId xmlns:a16="http://schemas.microsoft.com/office/drawing/2014/main" id="{6A80C1D8-FFF7-7FA2-F0A9-EF65A4D04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 y="0"/>
            <a:ext cx="12190839" cy="6858000"/>
          </a:xfrm>
          <a:prstGeom prst="rect">
            <a:avLst/>
          </a:prstGeom>
        </p:spPr>
      </p:pic>
    </p:spTree>
    <p:extLst>
      <p:ext uri="{BB962C8B-B14F-4D97-AF65-F5344CB8AC3E}">
        <p14:creationId xmlns:p14="http://schemas.microsoft.com/office/powerpoint/2010/main" val="3227021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B2A2855-F1B6-5283-07CA-B14B3FBC1817}"/>
            </a:ext>
          </a:extLst>
        </p:cNvPr>
        <p:cNvGrpSpPr/>
        <p:nvPr/>
      </p:nvGrpSpPr>
      <p:grpSpPr>
        <a:xfrm>
          <a:off x="0" y="0"/>
          <a:ext cx="0" cy="0"/>
          <a:chOff x="0" y="0"/>
          <a:chExt cx="0" cy="0"/>
        </a:xfrm>
      </p:grpSpPr>
      <p:pic>
        <p:nvPicPr>
          <p:cNvPr id="3" name="Bildobjekt 2" descr="En bild som visar däggdjur, utomhus, reptil, ödla&#10;&#10;Automatiskt genererad beskrivning">
            <a:extLst>
              <a:ext uri="{FF2B5EF4-FFF2-40B4-BE49-F238E27FC236}">
                <a16:creationId xmlns:a16="http://schemas.microsoft.com/office/drawing/2014/main" id="{7C803F97-531D-DEF1-FDD5-5DD1413BA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7"/>
            <a:ext cx="12192000" cy="6857405"/>
          </a:xfrm>
          <a:prstGeom prst="rect">
            <a:avLst/>
          </a:prstGeom>
        </p:spPr>
      </p:pic>
    </p:spTree>
    <p:extLst>
      <p:ext uri="{BB962C8B-B14F-4D97-AF65-F5344CB8AC3E}">
        <p14:creationId xmlns:p14="http://schemas.microsoft.com/office/powerpoint/2010/main" val="3764168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34CC5-8F48-BBAB-45CC-9260E543D2BA}"/>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44083321-5BAE-52F8-D389-682DF27F2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 y="0"/>
            <a:ext cx="12190299" cy="6858000"/>
          </a:xfrm>
          <a:prstGeom prst="rect">
            <a:avLst/>
          </a:prstGeom>
        </p:spPr>
      </p:pic>
    </p:spTree>
    <p:extLst>
      <p:ext uri="{BB962C8B-B14F-4D97-AF65-F5344CB8AC3E}">
        <p14:creationId xmlns:p14="http://schemas.microsoft.com/office/powerpoint/2010/main" val="31216898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715E-C4D2-A77A-EBBF-7707F256843D}"/>
            </a:ext>
          </a:extLst>
        </p:cNvPr>
        <p:cNvGrpSpPr/>
        <p:nvPr/>
      </p:nvGrpSpPr>
      <p:grpSpPr>
        <a:xfrm>
          <a:off x="0" y="0"/>
          <a:ext cx="0" cy="0"/>
          <a:chOff x="0" y="0"/>
          <a:chExt cx="0" cy="0"/>
        </a:xfrm>
      </p:grpSpPr>
      <p:pic>
        <p:nvPicPr>
          <p:cNvPr id="41" name="Bildobjekt 40" descr="En bild som visar utomhus, däggdjur, djurliv, reptil&#10;&#10;Automatiskt genererad beskrivning">
            <a:extLst>
              <a:ext uri="{FF2B5EF4-FFF2-40B4-BE49-F238E27FC236}">
                <a16:creationId xmlns:a16="http://schemas.microsoft.com/office/drawing/2014/main" id="{2A6DE966-F525-E331-4C9D-90BFFC0C6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 y="0"/>
            <a:ext cx="12191260" cy="6858000"/>
          </a:xfrm>
          <a:prstGeom prst="rect">
            <a:avLst/>
          </a:prstGeom>
        </p:spPr>
      </p:pic>
    </p:spTree>
    <p:extLst>
      <p:ext uri="{BB962C8B-B14F-4D97-AF65-F5344CB8AC3E}">
        <p14:creationId xmlns:p14="http://schemas.microsoft.com/office/powerpoint/2010/main" val="30342468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2E885-971E-2D25-2F20-DFD093F0533E}"/>
            </a:ext>
          </a:extLst>
        </p:cNvPr>
        <p:cNvGrpSpPr/>
        <p:nvPr/>
      </p:nvGrpSpPr>
      <p:grpSpPr>
        <a:xfrm>
          <a:off x="0" y="0"/>
          <a:ext cx="0" cy="0"/>
          <a:chOff x="0" y="0"/>
          <a:chExt cx="0" cy="0"/>
        </a:xfrm>
      </p:grpSpPr>
      <p:pic>
        <p:nvPicPr>
          <p:cNvPr id="3" name="Bildobjekt 2" descr="En bild som visar däggdjur, utomhus, vatten, reptil&#10;&#10;Automatiskt genererad beskrivning">
            <a:extLst>
              <a:ext uri="{FF2B5EF4-FFF2-40B4-BE49-F238E27FC236}">
                <a16:creationId xmlns:a16="http://schemas.microsoft.com/office/drawing/2014/main" id="{F101EE48-B449-37FB-022E-E44C313EB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228" y="0"/>
            <a:ext cx="10285544" cy="6858000"/>
          </a:xfrm>
          <a:prstGeom prst="rect">
            <a:avLst/>
          </a:prstGeom>
        </p:spPr>
      </p:pic>
    </p:spTree>
    <p:extLst>
      <p:ext uri="{BB962C8B-B14F-4D97-AF65-F5344CB8AC3E}">
        <p14:creationId xmlns:p14="http://schemas.microsoft.com/office/powerpoint/2010/main" val="38637937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himmel, Kvist&#10;&#10;AI-genererat innehåll kan vara felaktigt.">
            <a:extLst>
              <a:ext uri="{FF2B5EF4-FFF2-40B4-BE49-F238E27FC236}">
                <a16:creationId xmlns:a16="http://schemas.microsoft.com/office/drawing/2014/main" id="{C0CC0698-400D-C429-76C0-446FE65E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850" y="0"/>
            <a:ext cx="4574300" cy="6858000"/>
          </a:xfrm>
          <a:prstGeom prst="rect">
            <a:avLst/>
          </a:prstGeom>
        </p:spPr>
      </p:pic>
    </p:spTree>
    <p:extLst>
      <p:ext uri="{BB962C8B-B14F-4D97-AF65-F5344CB8AC3E}">
        <p14:creationId xmlns:p14="http://schemas.microsoft.com/office/powerpoint/2010/main" val="41449618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0ADB9-3994-0341-6F4F-C69B6A22C512}"/>
            </a:ext>
          </a:extLst>
        </p:cNvPr>
        <p:cNvGrpSpPr/>
        <p:nvPr/>
      </p:nvGrpSpPr>
      <p:grpSpPr>
        <a:xfrm>
          <a:off x="0" y="0"/>
          <a:ext cx="0" cy="0"/>
          <a:chOff x="0" y="0"/>
          <a:chExt cx="0" cy="0"/>
        </a:xfrm>
      </p:grpSpPr>
      <p:pic>
        <p:nvPicPr>
          <p:cNvPr id="3" name="Bildobjekt 2" descr="En bild som visar utomhus, träd, reptil, sitta&#10;&#10;Automatiskt genererad beskrivning">
            <a:extLst>
              <a:ext uri="{FF2B5EF4-FFF2-40B4-BE49-F238E27FC236}">
                <a16:creationId xmlns:a16="http://schemas.microsoft.com/office/drawing/2014/main" id="{56057D3D-A611-9A20-A395-5EDB24918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2158315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AAB45-FA09-16ED-0228-288A7DFFEBC3}"/>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E0DE359D-CF7A-7B06-9AEA-6D2131B428A1}"/>
              </a:ext>
            </a:extLst>
          </p:cNvPr>
          <p:cNvPicPr>
            <a:picLocks noChangeAspect="1"/>
          </p:cNvPicPr>
          <p:nvPr/>
        </p:nvPicPr>
        <p:blipFill>
          <a:blip r:embed="rId3"/>
          <a:stretch>
            <a:fillRect/>
          </a:stretch>
        </p:blipFill>
        <p:spPr>
          <a:xfrm>
            <a:off x="0" y="0"/>
            <a:ext cx="12331700" cy="6858000"/>
          </a:xfrm>
          <a:prstGeom prst="rect">
            <a:avLst/>
          </a:prstGeom>
        </p:spPr>
      </p:pic>
    </p:spTree>
    <p:extLst>
      <p:ext uri="{BB962C8B-B14F-4D97-AF65-F5344CB8AC3E}">
        <p14:creationId xmlns:p14="http://schemas.microsoft.com/office/powerpoint/2010/main" val="21730786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01C9E-FC28-6CF4-D8B0-B9D6946FE0FC}"/>
            </a:ext>
          </a:extLst>
        </p:cNvPr>
        <p:cNvGrpSpPr/>
        <p:nvPr/>
      </p:nvGrpSpPr>
      <p:grpSpPr>
        <a:xfrm>
          <a:off x="0" y="0"/>
          <a:ext cx="0" cy="0"/>
          <a:chOff x="0" y="0"/>
          <a:chExt cx="0" cy="0"/>
        </a:xfrm>
      </p:grpSpPr>
      <p:pic>
        <p:nvPicPr>
          <p:cNvPr id="3" name="Bildobjekt 2" descr="En bild som visar fågel, träd, utomhus, sitta&#10;&#10;Automatiskt genererad beskrivning">
            <a:extLst>
              <a:ext uri="{FF2B5EF4-FFF2-40B4-BE49-F238E27FC236}">
                <a16:creationId xmlns:a16="http://schemas.microsoft.com/office/drawing/2014/main" id="{653C17BF-A666-799E-6660-A5F380E6F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929" y="0"/>
            <a:ext cx="5486141" cy="6858000"/>
          </a:xfrm>
          <a:prstGeom prst="rect">
            <a:avLst/>
          </a:prstGeom>
        </p:spPr>
      </p:pic>
    </p:spTree>
    <p:extLst>
      <p:ext uri="{BB962C8B-B14F-4D97-AF65-F5344CB8AC3E}">
        <p14:creationId xmlns:p14="http://schemas.microsoft.com/office/powerpoint/2010/main" val="3157814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CC548-1ACB-25E0-1A87-A40545B7CFC0}"/>
            </a:ext>
          </a:extLst>
        </p:cNvPr>
        <p:cNvGrpSpPr/>
        <p:nvPr/>
      </p:nvGrpSpPr>
      <p:grpSpPr>
        <a:xfrm>
          <a:off x="0" y="0"/>
          <a:ext cx="0" cy="0"/>
          <a:chOff x="0" y="0"/>
          <a:chExt cx="0" cy="0"/>
        </a:xfrm>
      </p:grpSpPr>
      <p:pic>
        <p:nvPicPr>
          <p:cNvPr id="3" name="Bildobjekt 2" descr="En bild som visar däggdjur, utomhus, träd, djurliv&#10;&#10;Automatiskt genererad beskrivning">
            <a:extLst>
              <a:ext uri="{FF2B5EF4-FFF2-40B4-BE49-F238E27FC236}">
                <a16:creationId xmlns:a16="http://schemas.microsoft.com/office/drawing/2014/main" id="{7C95C2E1-8DF4-AFF7-4B8B-BC05699CF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 y="0"/>
            <a:ext cx="12190405" cy="6858000"/>
          </a:xfrm>
          <a:prstGeom prst="rect">
            <a:avLst/>
          </a:prstGeom>
        </p:spPr>
      </p:pic>
    </p:spTree>
    <p:extLst>
      <p:ext uri="{BB962C8B-B14F-4D97-AF65-F5344CB8AC3E}">
        <p14:creationId xmlns:p14="http://schemas.microsoft.com/office/powerpoint/2010/main" val="1021174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FF3406-9EF0-D21C-EFDB-2A3DEF850B55}"/>
            </a:ext>
          </a:extLst>
        </p:cNvPr>
        <p:cNvGrpSpPr/>
        <p:nvPr/>
      </p:nvGrpSpPr>
      <p:grpSpPr>
        <a:xfrm>
          <a:off x="0" y="0"/>
          <a:ext cx="0" cy="0"/>
          <a:chOff x="0" y="0"/>
          <a:chExt cx="0" cy="0"/>
        </a:xfrm>
      </p:grpSpPr>
      <p:pic>
        <p:nvPicPr>
          <p:cNvPr id="3" name="Bildobjekt 2" descr="En bild som visar utomhus, däggdjur, mark, Landdjur&#10;&#10;Automatiskt genererad beskrivning">
            <a:extLst>
              <a:ext uri="{FF2B5EF4-FFF2-40B4-BE49-F238E27FC236}">
                <a16:creationId xmlns:a16="http://schemas.microsoft.com/office/drawing/2014/main" id="{016704BE-293A-3495-E60D-3AAF6B93D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 y="0"/>
            <a:ext cx="12190370" cy="6858000"/>
          </a:xfrm>
          <a:prstGeom prst="rect">
            <a:avLst/>
          </a:prstGeom>
        </p:spPr>
      </p:pic>
    </p:spTree>
    <p:extLst>
      <p:ext uri="{BB962C8B-B14F-4D97-AF65-F5344CB8AC3E}">
        <p14:creationId xmlns:p14="http://schemas.microsoft.com/office/powerpoint/2010/main" val="33095026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3A5BD-B44F-4596-E222-E10CC7ADA279}"/>
            </a:ext>
          </a:extLst>
        </p:cNvPr>
        <p:cNvGrpSpPr/>
        <p:nvPr/>
      </p:nvGrpSpPr>
      <p:grpSpPr>
        <a:xfrm>
          <a:off x="0" y="0"/>
          <a:ext cx="0" cy="0"/>
          <a:chOff x="0" y="0"/>
          <a:chExt cx="0" cy="0"/>
        </a:xfrm>
      </p:grpSpPr>
      <p:pic>
        <p:nvPicPr>
          <p:cNvPr id="3" name="Bildobjekt 2" descr="En bild som visar utomhus, berg, himmel, natur&#10;&#10;Automatiskt genererad beskrivning">
            <a:extLst>
              <a:ext uri="{FF2B5EF4-FFF2-40B4-BE49-F238E27FC236}">
                <a16:creationId xmlns:a16="http://schemas.microsoft.com/office/drawing/2014/main" id="{08CD2B7F-1273-73F5-DAB8-B0E2F4DB4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 y="0"/>
            <a:ext cx="12191151" cy="6858000"/>
          </a:xfrm>
          <a:prstGeom prst="rect">
            <a:avLst/>
          </a:prstGeom>
        </p:spPr>
      </p:pic>
    </p:spTree>
    <p:extLst>
      <p:ext uri="{BB962C8B-B14F-4D97-AF65-F5344CB8AC3E}">
        <p14:creationId xmlns:p14="http://schemas.microsoft.com/office/powerpoint/2010/main" val="3027066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5B4395-9504-CD3D-EBA9-028170DF2D85}"/>
              </a:ext>
            </a:extLst>
          </p:cNvPr>
          <p:cNvSpPr>
            <a:spLocks noGrp="1"/>
          </p:cNvSpPr>
          <p:nvPr>
            <p:ph type="title"/>
          </p:nvPr>
        </p:nvSpPr>
        <p:spPr/>
        <p:txBody>
          <a:bodyPr/>
          <a:lstStyle/>
          <a:p>
            <a:pPr algn="ctr"/>
            <a:r>
              <a:rPr lang="sv-SE" dirty="0"/>
              <a:t>Pink Beach</a:t>
            </a:r>
          </a:p>
        </p:txBody>
      </p:sp>
      <p:pic>
        <p:nvPicPr>
          <p:cNvPr id="5" name="Platshållare för innehåll 4" descr="En bild som visar Organism, under vatten, Korallrev, rev&#10;&#10;Automatiskt genererad beskrivning">
            <a:extLst>
              <a:ext uri="{FF2B5EF4-FFF2-40B4-BE49-F238E27FC236}">
                <a16:creationId xmlns:a16="http://schemas.microsoft.com/office/drawing/2014/main" id="{FED2ACFE-064E-F903-63BD-B2DA9D90AA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06171" y="2095500"/>
            <a:ext cx="6570133" cy="3695700"/>
          </a:xfrm>
        </p:spPr>
      </p:pic>
    </p:spTree>
    <p:extLst>
      <p:ext uri="{BB962C8B-B14F-4D97-AF65-F5344CB8AC3E}">
        <p14:creationId xmlns:p14="http://schemas.microsoft.com/office/powerpoint/2010/main" val="422470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500">
        <p15:prstTrans prst="crus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B389E-1862-0EBC-6DE2-E1D5D4B7B5A2}"/>
            </a:ext>
          </a:extLst>
        </p:cNvPr>
        <p:cNvGrpSpPr/>
        <p:nvPr/>
      </p:nvGrpSpPr>
      <p:grpSpPr>
        <a:xfrm>
          <a:off x="0" y="0"/>
          <a:ext cx="0" cy="0"/>
          <a:chOff x="0" y="0"/>
          <a:chExt cx="0" cy="0"/>
        </a:xfrm>
      </p:grpSpPr>
      <p:pic>
        <p:nvPicPr>
          <p:cNvPr id="5" name="Bildobjekt 4" descr="En bild som visar Organism, Korallrev, under vatten, Marinbiologi&#10;&#10;Automatiskt genererad beskrivning">
            <a:extLst>
              <a:ext uri="{FF2B5EF4-FFF2-40B4-BE49-F238E27FC236}">
                <a16:creationId xmlns:a16="http://schemas.microsoft.com/office/drawing/2014/main" id="{1FD46D28-B9DB-2945-0AEE-358149180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3182962"/>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BB2FA-89AB-8CA2-ABAE-41F6BE1CCF20}"/>
            </a:ext>
          </a:extLst>
        </p:cNvPr>
        <p:cNvGrpSpPr/>
        <p:nvPr/>
      </p:nvGrpSpPr>
      <p:grpSpPr>
        <a:xfrm>
          <a:off x="0" y="0"/>
          <a:ext cx="0" cy="0"/>
          <a:chOff x="0" y="0"/>
          <a:chExt cx="0" cy="0"/>
        </a:xfrm>
      </p:grpSpPr>
      <p:pic>
        <p:nvPicPr>
          <p:cNvPr id="3" name="Bildobjekt 2" descr="En bild som visar ryggradslös, tagghudingar, rev, Ryggradslösa vattendjur&#10;&#10;Automatiskt genererad beskrivning">
            <a:extLst>
              <a:ext uri="{FF2B5EF4-FFF2-40B4-BE49-F238E27FC236}">
                <a16:creationId xmlns:a16="http://schemas.microsoft.com/office/drawing/2014/main" id="{2A5D2D24-DE40-5FEB-255A-23D9F3A04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8441867"/>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7B839-42FA-EEFC-8232-B553D0A1BD20}"/>
            </a:ext>
          </a:extLst>
        </p:cNvPr>
        <p:cNvGrpSpPr/>
        <p:nvPr/>
      </p:nvGrpSpPr>
      <p:grpSpPr>
        <a:xfrm>
          <a:off x="0" y="0"/>
          <a:ext cx="0" cy="0"/>
          <a:chOff x="0" y="0"/>
          <a:chExt cx="0" cy="0"/>
        </a:xfrm>
      </p:grpSpPr>
      <p:pic>
        <p:nvPicPr>
          <p:cNvPr id="5" name="Bildobjekt 4" descr="En bild som visar under vatten, rev, Organism, Marinbiologi&#10;&#10;Automatiskt genererad beskrivning">
            <a:extLst>
              <a:ext uri="{FF2B5EF4-FFF2-40B4-BE49-F238E27FC236}">
                <a16:creationId xmlns:a16="http://schemas.microsoft.com/office/drawing/2014/main" id="{CAB72176-9312-CB7A-508E-EECE48285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0620937"/>
      </p:ext>
    </p:extLst>
  </p:cSld>
  <p:clrMapOvr>
    <a:masterClrMapping/>
  </p:clrMapOvr>
  <mc:AlternateContent xmlns:mc="http://schemas.openxmlformats.org/markup-compatibility/2006">
    <mc:Choice xmlns:p14="http://schemas.microsoft.com/office/powerpoint/2010/main" Requires="p14">
      <p:transition spd="slow" p14:dur="2000">
        <p:split orient="vert"/>
      </p:transition>
    </mc:Choice>
    <mc:Fallback>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C3E95-334E-5BA4-0F99-589CD24BD164}"/>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7A547375-D055-89CA-F203-D8687BD52FEF}"/>
              </a:ext>
            </a:extLst>
          </p:cNvPr>
          <p:cNvPicPr>
            <a:picLocks noChangeAspect="1"/>
          </p:cNvPicPr>
          <p:nvPr/>
        </p:nvPicPr>
        <p:blipFill>
          <a:blip r:embed="rId3"/>
          <a:stretch>
            <a:fillRect/>
          </a:stretch>
        </p:blipFill>
        <p:spPr>
          <a:xfrm>
            <a:off x="0" y="241183"/>
            <a:ext cx="12192000" cy="6375633"/>
          </a:xfrm>
          <a:prstGeom prst="rect">
            <a:avLst/>
          </a:prstGeom>
        </p:spPr>
      </p:pic>
    </p:spTree>
    <p:extLst>
      <p:ext uri="{BB962C8B-B14F-4D97-AF65-F5344CB8AC3E}">
        <p14:creationId xmlns:p14="http://schemas.microsoft.com/office/powerpoint/2010/main" val="1206789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6E88850-0FE5-C939-08C0-C9926D79FBC8}"/>
              </a:ext>
            </a:extLst>
          </p:cNvPr>
          <p:cNvSpPr>
            <a:spLocks noGrp="1"/>
          </p:cNvSpPr>
          <p:nvPr>
            <p:ph type="title"/>
          </p:nvPr>
        </p:nvSpPr>
        <p:spPr/>
        <p:txBody>
          <a:bodyPr/>
          <a:lstStyle/>
          <a:p>
            <a:pPr algn="ctr"/>
            <a:r>
              <a:rPr lang="sv-SE" dirty="0"/>
              <a:t>Bali</a:t>
            </a:r>
          </a:p>
        </p:txBody>
      </p:sp>
      <p:pic>
        <p:nvPicPr>
          <p:cNvPr id="5" name="Platshållare för innehåll 4" descr="En bild som visar utomhus, gräs, berg, landskap&#10;&#10;Automatiskt genererad beskrivning">
            <a:extLst>
              <a:ext uri="{FF2B5EF4-FFF2-40B4-BE49-F238E27FC236}">
                <a16:creationId xmlns:a16="http://schemas.microsoft.com/office/drawing/2014/main" id="{C4059AF8-77B2-83F2-2ED4-DFB8A450D0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20856" y="2095500"/>
            <a:ext cx="5540762" cy="3695700"/>
          </a:xfrm>
        </p:spPr>
      </p:pic>
    </p:spTree>
    <p:extLst>
      <p:ext uri="{BB962C8B-B14F-4D97-AF65-F5344CB8AC3E}">
        <p14:creationId xmlns:p14="http://schemas.microsoft.com/office/powerpoint/2010/main" val="19152945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4500">
        <p15:prstTrans prst="crush"/>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2C7F8-3680-612C-E84A-A4BFF5118556}"/>
            </a:ext>
          </a:extLst>
        </p:cNvPr>
        <p:cNvGrpSpPr/>
        <p:nvPr/>
      </p:nvGrpSpPr>
      <p:grpSpPr>
        <a:xfrm>
          <a:off x="0" y="0"/>
          <a:ext cx="0" cy="0"/>
          <a:chOff x="0" y="0"/>
          <a:chExt cx="0" cy="0"/>
        </a:xfrm>
      </p:grpSpPr>
      <p:pic>
        <p:nvPicPr>
          <p:cNvPr id="3" name="Bildobjekt 2">
            <a:extLst>
              <a:ext uri="{FF2B5EF4-FFF2-40B4-BE49-F238E27FC236}">
                <a16:creationId xmlns:a16="http://schemas.microsoft.com/office/drawing/2014/main" id="{DF11F86C-D058-F0C9-2ABC-89ECC9F1C712}"/>
              </a:ext>
            </a:extLst>
          </p:cNvPr>
          <p:cNvPicPr>
            <a:picLocks noChangeAspect="1"/>
          </p:cNvPicPr>
          <p:nvPr/>
        </p:nvPicPr>
        <p:blipFill>
          <a:blip r:embed="rId2"/>
          <a:stretch>
            <a:fillRect/>
          </a:stretch>
        </p:blipFill>
        <p:spPr>
          <a:xfrm>
            <a:off x="0" y="180033"/>
            <a:ext cx="12192000" cy="6497934"/>
          </a:xfrm>
          <a:prstGeom prst="rect">
            <a:avLst/>
          </a:prstGeom>
        </p:spPr>
      </p:pic>
    </p:spTree>
    <p:extLst>
      <p:ext uri="{BB962C8B-B14F-4D97-AF65-F5344CB8AC3E}">
        <p14:creationId xmlns:p14="http://schemas.microsoft.com/office/powerpoint/2010/main" val="9790209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F6E03-A6D7-0BFC-750F-5947B7F5F522}"/>
            </a:ext>
          </a:extLst>
        </p:cNvPr>
        <p:cNvGrpSpPr/>
        <p:nvPr/>
      </p:nvGrpSpPr>
      <p:grpSpPr>
        <a:xfrm>
          <a:off x="0" y="0"/>
          <a:ext cx="0" cy="0"/>
          <a:chOff x="0" y="0"/>
          <a:chExt cx="0" cy="0"/>
        </a:xfrm>
      </p:grpSpPr>
      <p:pic>
        <p:nvPicPr>
          <p:cNvPr id="7" name="Bildobjekt 6" descr="En bild som visar utomhus, gräs, landskap, himmel&#10;&#10;Automatiskt genererad beskrivning">
            <a:extLst>
              <a:ext uri="{FF2B5EF4-FFF2-40B4-BE49-F238E27FC236}">
                <a16:creationId xmlns:a16="http://schemas.microsoft.com/office/drawing/2014/main" id="{7DDD8B7D-56CA-D05A-419E-4E94EC6E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787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F8442-94EE-C089-DC41-4FA4FE85294E}"/>
            </a:ext>
          </a:extLst>
        </p:cNvPr>
        <p:cNvGrpSpPr/>
        <p:nvPr/>
      </p:nvGrpSpPr>
      <p:grpSpPr>
        <a:xfrm>
          <a:off x="0" y="0"/>
          <a:ext cx="0" cy="0"/>
          <a:chOff x="0" y="0"/>
          <a:chExt cx="0" cy="0"/>
        </a:xfrm>
      </p:grpSpPr>
      <p:pic>
        <p:nvPicPr>
          <p:cNvPr id="3" name="Bildobjekt 2" descr="En bild som visar utomhus, träd, gräs, himmel&#10;&#10;Automatiskt genererad beskrivning">
            <a:extLst>
              <a:ext uri="{FF2B5EF4-FFF2-40B4-BE49-F238E27FC236}">
                <a16:creationId xmlns:a16="http://schemas.microsoft.com/office/drawing/2014/main" id="{DFE42041-703E-5E80-DDCA-591531104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850" y="0"/>
            <a:ext cx="4574300" cy="6858000"/>
          </a:xfrm>
          <a:prstGeom prst="rect">
            <a:avLst/>
          </a:prstGeom>
        </p:spPr>
      </p:pic>
    </p:spTree>
    <p:extLst>
      <p:ext uri="{BB962C8B-B14F-4D97-AF65-F5344CB8AC3E}">
        <p14:creationId xmlns:p14="http://schemas.microsoft.com/office/powerpoint/2010/main" val="1556476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0C73F-4275-FF10-3BAC-20708EF5F6C6}"/>
            </a:ext>
          </a:extLst>
        </p:cNvPr>
        <p:cNvGrpSpPr/>
        <p:nvPr/>
      </p:nvGrpSpPr>
      <p:grpSpPr>
        <a:xfrm>
          <a:off x="0" y="0"/>
          <a:ext cx="0" cy="0"/>
          <a:chOff x="0" y="0"/>
          <a:chExt cx="0" cy="0"/>
        </a:xfrm>
      </p:grpSpPr>
      <p:pic>
        <p:nvPicPr>
          <p:cNvPr id="3" name="Bildobjekt 2" descr="En bild som visar utomhus, gräs, himmel, träd&#10;&#10;Automatiskt genererad beskrivning">
            <a:extLst>
              <a:ext uri="{FF2B5EF4-FFF2-40B4-BE49-F238E27FC236}">
                <a16:creationId xmlns:a16="http://schemas.microsoft.com/office/drawing/2014/main" id="{85333F85-45C7-E414-7D92-D14A3199B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850" y="0"/>
            <a:ext cx="4574300" cy="6858000"/>
          </a:xfrm>
          <a:prstGeom prst="rect">
            <a:avLst/>
          </a:prstGeom>
        </p:spPr>
      </p:pic>
    </p:spTree>
    <p:extLst>
      <p:ext uri="{BB962C8B-B14F-4D97-AF65-F5344CB8AC3E}">
        <p14:creationId xmlns:p14="http://schemas.microsoft.com/office/powerpoint/2010/main" val="3047465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68C07-1374-1EF7-EE86-5D926F8D3DF0}"/>
            </a:ext>
          </a:extLst>
        </p:cNvPr>
        <p:cNvGrpSpPr/>
        <p:nvPr/>
      </p:nvGrpSpPr>
      <p:grpSpPr>
        <a:xfrm>
          <a:off x="0" y="0"/>
          <a:ext cx="0" cy="0"/>
          <a:chOff x="0" y="0"/>
          <a:chExt cx="0" cy="0"/>
        </a:xfrm>
      </p:grpSpPr>
      <p:pic>
        <p:nvPicPr>
          <p:cNvPr id="3" name="Bildobjekt 2" descr="En bild som visar utomhus, himmel, moln, plantage&#10;&#10;Automatiskt genererad beskrivning">
            <a:extLst>
              <a:ext uri="{FF2B5EF4-FFF2-40B4-BE49-F238E27FC236}">
                <a16:creationId xmlns:a16="http://schemas.microsoft.com/office/drawing/2014/main" id="{12672B68-1B65-9C76-4376-4DB373233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850" y="0"/>
            <a:ext cx="4574300" cy="6858000"/>
          </a:xfrm>
          <a:prstGeom prst="rect">
            <a:avLst/>
          </a:prstGeom>
        </p:spPr>
      </p:pic>
    </p:spTree>
    <p:extLst>
      <p:ext uri="{BB962C8B-B14F-4D97-AF65-F5344CB8AC3E}">
        <p14:creationId xmlns:p14="http://schemas.microsoft.com/office/powerpoint/2010/main" val="5030474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D9E5A-B73B-E355-8CA2-89CCD4118D64}"/>
            </a:ext>
          </a:extLst>
        </p:cNvPr>
        <p:cNvGrpSpPr/>
        <p:nvPr/>
      </p:nvGrpSpPr>
      <p:grpSpPr>
        <a:xfrm>
          <a:off x="0" y="0"/>
          <a:ext cx="0" cy="0"/>
          <a:chOff x="0" y="0"/>
          <a:chExt cx="0" cy="0"/>
        </a:xfrm>
      </p:grpSpPr>
      <p:pic>
        <p:nvPicPr>
          <p:cNvPr id="3" name="Bildobjekt 2" descr="En bild som visar utomhus, växt, plantage, träd&#10;&#10;Automatiskt genererad beskrivning">
            <a:extLst>
              <a:ext uri="{FF2B5EF4-FFF2-40B4-BE49-F238E27FC236}">
                <a16:creationId xmlns:a16="http://schemas.microsoft.com/office/drawing/2014/main" id="{1F191424-4703-5429-439F-09AE3D89F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924262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A33E5-7A72-769B-6DFF-D324AA6B3180}"/>
            </a:ext>
          </a:extLst>
        </p:cNvPr>
        <p:cNvGrpSpPr/>
        <p:nvPr/>
      </p:nvGrpSpPr>
      <p:grpSpPr>
        <a:xfrm>
          <a:off x="0" y="0"/>
          <a:ext cx="0" cy="0"/>
          <a:chOff x="0" y="0"/>
          <a:chExt cx="0" cy="0"/>
        </a:xfrm>
      </p:grpSpPr>
      <p:pic>
        <p:nvPicPr>
          <p:cNvPr id="3" name="Bildobjekt 2" descr="En bild som visar utomhus, klädsel, person, personer&#10;&#10;Automatiskt genererad beskrivning">
            <a:extLst>
              <a:ext uri="{FF2B5EF4-FFF2-40B4-BE49-F238E27FC236}">
                <a16:creationId xmlns:a16="http://schemas.microsoft.com/office/drawing/2014/main" id="{D451B557-4D94-E31E-5701-56364FA28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16835874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3B702-60F9-A609-33B6-6E54081B0601}"/>
            </a:ext>
          </a:extLst>
        </p:cNvPr>
        <p:cNvGrpSpPr/>
        <p:nvPr/>
      </p:nvGrpSpPr>
      <p:grpSpPr>
        <a:xfrm>
          <a:off x="0" y="0"/>
          <a:ext cx="0" cy="0"/>
          <a:chOff x="0" y="0"/>
          <a:chExt cx="0" cy="0"/>
        </a:xfrm>
      </p:grpSpPr>
      <p:pic>
        <p:nvPicPr>
          <p:cNvPr id="3" name="Bildobjekt 2" descr="En bild som visar utomhus, himmel, byggnad, moln&#10;&#10;Automatiskt genererad beskrivning">
            <a:extLst>
              <a:ext uri="{FF2B5EF4-FFF2-40B4-BE49-F238E27FC236}">
                <a16:creationId xmlns:a16="http://schemas.microsoft.com/office/drawing/2014/main" id="{3C81E632-27E2-B1B6-FE11-906B131A5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37" y="0"/>
            <a:ext cx="10281325" cy="6858000"/>
          </a:xfrm>
          <a:prstGeom prst="rect">
            <a:avLst/>
          </a:prstGeom>
        </p:spPr>
      </p:pic>
    </p:spTree>
    <p:extLst>
      <p:ext uri="{BB962C8B-B14F-4D97-AF65-F5344CB8AC3E}">
        <p14:creationId xmlns:p14="http://schemas.microsoft.com/office/powerpoint/2010/main" val="520714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4B0F3-9636-FBD7-880F-314A15A418F8}"/>
            </a:ext>
          </a:extLst>
        </p:cNvPr>
        <p:cNvGrpSpPr/>
        <p:nvPr/>
      </p:nvGrpSpPr>
      <p:grpSpPr>
        <a:xfrm>
          <a:off x="0" y="0"/>
          <a:ext cx="0" cy="0"/>
          <a:chOff x="0" y="0"/>
          <a:chExt cx="0" cy="0"/>
        </a:xfrm>
      </p:grpSpPr>
      <p:pic>
        <p:nvPicPr>
          <p:cNvPr id="3" name="Bildobjekt 2" descr="En bild som visar tempel, utomhus, byggnad, person&#10;&#10;Automatiskt genererad beskrivning">
            <a:extLst>
              <a:ext uri="{FF2B5EF4-FFF2-40B4-BE49-F238E27FC236}">
                <a16:creationId xmlns:a16="http://schemas.microsoft.com/office/drawing/2014/main" id="{8867C345-38DF-F51B-8838-F9E6D83EE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10033255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3DC05-4F5E-5BF5-3CC6-B50A07195E76}"/>
            </a:ext>
          </a:extLst>
        </p:cNvPr>
        <p:cNvGrpSpPr/>
        <p:nvPr/>
      </p:nvGrpSpPr>
      <p:grpSpPr>
        <a:xfrm>
          <a:off x="0" y="0"/>
          <a:ext cx="0" cy="0"/>
          <a:chOff x="0" y="0"/>
          <a:chExt cx="0" cy="0"/>
        </a:xfrm>
      </p:grpSpPr>
      <p:pic>
        <p:nvPicPr>
          <p:cNvPr id="3" name="Bildobjekt 2" descr="En bild som visar klädsel, person, tempel, Tradition&#10;&#10;Automatiskt genererad beskrivning">
            <a:extLst>
              <a:ext uri="{FF2B5EF4-FFF2-40B4-BE49-F238E27FC236}">
                <a16:creationId xmlns:a16="http://schemas.microsoft.com/office/drawing/2014/main" id="{B0A7C200-9A47-57C3-EC8F-F9E01641D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41059079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64D2F-8373-AF56-F70E-2577D08CECFE}"/>
            </a:ext>
          </a:extLst>
        </p:cNvPr>
        <p:cNvGrpSpPr/>
        <p:nvPr/>
      </p:nvGrpSpPr>
      <p:grpSpPr>
        <a:xfrm>
          <a:off x="0" y="0"/>
          <a:ext cx="0" cy="0"/>
          <a:chOff x="0" y="0"/>
          <a:chExt cx="0" cy="0"/>
        </a:xfrm>
      </p:grpSpPr>
      <p:pic>
        <p:nvPicPr>
          <p:cNvPr id="3" name="Bildobjekt 2" descr="En bild som visar utomhus, himmel, klädsel, person&#10;&#10;Automatiskt genererad beskrivning">
            <a:extLst>
              <a:ext uri="{FF2B5EF4-FFF2-40B4-BE49-F238E27FC236}">
                <a16:creationId xmlns:a16="http://schemas.microsoft.com/office/drawing/2014/main" id="{FE7717FF-6639-32E1-F058-333809FC32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86" y="0"/>
            <a:ext cx="10281828" cy="6858000"/>
          </a:xfrm>
          <a:prstGeom prst="rect">
            <a:avLst/>
          </a:prstGeom>
        </p:spPr>
      </p:pic>
    </p:spTree>
    <p:extLst>
      <p:ext uri="{BB962C8B-B14F-4D97-AF65-F5344CB8AC3E}">
        <p14:creationId xmlns:p14="http://schemas.microsoft.com/office/powerpoint/2010/main" val="15052838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Damast</Template>
  <TotalTime>4376</TotalTime>
  <Words>2000</Words>
  <Application>Microsoft Office PowerPoint</Application>
  <PresentationFormat>Bredbild</PresentationFormat>
  <Paragraphs>109</Paragraphs>
  <Slides>102</Slides>
  <Notes>41</Notes>
  <HiddenSlides>4</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102</vt:i4>
      </vt:variant>
    </vt:vector>
  </HeadingPairs>
  <TitlesOfParts>
    <vt:vector size="107" baseType="lpstr">
      <vt:lpstr>Aptos</vt:lpstr>
      <vt:lpstr>Arial</vt:lpstr>
      <vt:lpstr>Bookman Old Style</vt:lpstr>
      <vt:lpstr>Rockwell</vt:lpstr>
      <vt:lpstr>Damask</vt:lpstr>
      <vt:lpstr>PowerPoint-presentation</vt:lpstr>
      <vt:lpstr>Resa i indonesien 2017</vt:lpstr>
      <vt:lpstr>PowerPoint-presentation</vt:lpstr>
      <vt:lpstr>PowerPoint-presentation</vt:lpstr>
      <vt:lpstr>PowerPoint-presentation</vt:lpstr>
      <vt:lpstr>Borneo</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Java, Yogyakarta och Borobudur</vt:lpstr>
      <vt:lpstr>The Borobudur Tempel</vt:lpstr>
      <vt:lpstr>PowerPoint-presentation</vt:lpstr>
      <vt:lpstr>PowerPoint-presentation</vt:lpstr>
      <vt:lpstr>PowerPoint-presentation</vt:lpstr>
      <vt:lpstr>PowerPoint-presentation</vt:lpstr>
      <vt:lpstr>PowerPoint-presentation</vt:lpstr>
      <vt:lpstr>Mot Komodo</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Pink Beach</vt:lpstr>
      <vt:lpstr>PowerPoint-presentation</vt:lpstr>
      <vt:lpstr>PowerPoint-presentation</vt:lpstr>
      <vt:lpstr>PowerPoint-presentation</vt:lpstr>
      <vt:lpstr>PowerPoint-presentation</vt:lpstr>
      <vt:lpstr>Bali</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Bernerfalk</dc:creator>
  <cp:lastModifiedBy>Peter Bernerfalk</cp:lastModifiedBy>
  <cp:revision>2</cp:revision>
  <dcterms:created xsi:type="dcterms:W3CDTF">2025-01-10T14:22:35Z</dcterms:created>
  <dcterms:modified xsi:type="dcterms:W3CDTF">2025-02-09T21:15:58Z</dcterms:modified>
</cp:coreProperties>
</file>